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3" r:id="rId4"/>
    <p:sldId id="262" r:id="rId5"/>
    <p:sldId id="264" r:id="rId6"/>
    <p:sldId id="257" r:id="rId7"/>
    <p:sldId id="259" r:id="rId8"/>
    <p:sldId id="258" r:id="rId9"/>
    <p:sldId id="26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91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11/16/2009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11/16/2009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Which Materials Conduct Heat the Best?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HEAT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Samuel DuPont 2009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First, a review…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1981200"/>
            <a:ext cx="32512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514600" y="4039850"/>
            <a:ext cx="396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ln w="44450"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STARS!</a:t>
            </a:r>
            <a:endParaRPr lang="en-US" sz="8800" b="1" dirty="0">
              <a:ln w="44450">
                <a:solidFill>
                  <a:schemeClr val="tx1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Samuel DuPont 2009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 is Matter found?</a:t>
            </a:r>
          </a:p>
          <a:p>
            <a:r>
              <a:rPr lang="en-US" dirty="0" smtClean="0"/>
              <a:t>What are two things all matter must have?</a:t>
            </a:r>
          </a:p>
          <a:p>
            <a:r>
              <a:rPr lang="en-US" dirty="0" smtClean="0"/>
              <a:t>What are the three types (phases) of water?</a:t>
            </a:r>
          </a:p>
          <a:p>
            <a:r>
              <a:rPr lang="en-US" dirty="0" smtClean="0"/>
              <a:t>Which phases take the shape of its container?</a:t>
            </a:r>
          </a:p>
          <a:p>
            <a:r>
              <a:rPr lang="en-US" dirty="0" smtClean="0"/>
              <a:t>What do we do to a solid to turn it into a liquid?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Samuel DuPont 2009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Magnets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magnets have two _______.</a:t>
            </a:r>
          </a:p>
          <a:p>
            <a:r>
              <a:rPr lang="en-US" dirty="0" smtClean="0"/>
              <a:t>One is _______ and one is _________.</a:t>
            </a:r>
          </a:p>
          <a:p>
            <a:r>
              <a:rPr lang="en-US" dirty="0" smtClean="0"/>
              <a:t>If we push two “like” poles together, what happens?</a:t>
            </a:r>
          </a:p>
          <a:p>
            <a:r>
              <a:rPr lang="en-US" dirty="0" smtClean="0"/>
              <a:t>What about opposite poles?</a:t>
            </a:r>
          </a:p>
          <a:p>
            <a:r>
              <a:rPr lang="en-US" dirty="0" smtClean="0"/>
              <a:t>Are magnets attracted to all metals?</a:t>
            </a:r>
          </a:p>
          <a:p>
            <a:r>
              <a:rPr lang="en-US" dirty="0" smtClean="0"/>
              <a:t>Magnets are attracted to materials with _______ in them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Samuel DuPont 2009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Forms of Energy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List the 5 basic forms of energy.</a:t>
            </a:r>
          </a:p>
          <a:p>
            <a:r>
              <a:rPr lang="en-US" dirty="0" smtClean="0"/>
              <a:t>Sound is the ______ of air which moves in a ________.</a:t>
            </a:r>
          </a:p>
          <a:p>
            <a:r>
              <a:rPr lang="en-US" dirty="0" smtClean="0"/>
              <a:t>Lower pitch makes the waves get _______</a:t>
            </a:r>
          </a:p>
          <a:p>
            <a:r>
              <a:rPr lang="en-US" dirty="0" smtClean="0"/>
              <a:t>Higher pitch makes the waves get _______</a:t>
            </a:r>
          </a:p>
          <a:p>
            <a:r>
              <a:rPr lang="en-US" dirty="0" smtClean="0"/>
              <a:t>Heat travels from ______ to _______</a:t>
            </a:r>
          </a:p>
          <a:p>
            <a:r>
              <a:rPr lang="en-US" dirty="0" smtClean="0"/>
              <a:t>We measure heat with a __________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Samuel DuPont 2009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Vocabulary!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3025409"/>
          </a:xfrm>
        </p:spPr>
        <p:txBody>
          <a:bodyPr/>
          <a:lstStyle/>
          <a:p>
            <a:r>
              <a:rPr lang="en-US" dirty="0" smtClean="0"/>
              <a:t>Conduct </a:t>
            </a:r>
          </a:p>
          <a:p>
            <a:pPr lvl="1"/>
            <a:r>
              <a:rPr lang="en-US" dirty="0" smtClean="0"/>
              <a:t>The transfer of energy through matter</a:t>
            </a:r>
          </a:p>
          <a:p>
            <a:r>
              <a:rPr lang="en-US" dirty="0" smtClean="0"/>
              <a:t>Similar Words</a:t>
            </a:r>
          </a:p>
          <a:p>
            <a:pPr lvl="1"/>
            <a:r>
              <a:rPr lang="en-US" dirty="0" smtClean="0"/>
              <a:t>Conduction</a:t>
            </a:r>
          </a:p>
          <a:p>
            <a:pPr lvl="1"/>
            <a:r>
              <a:rPr lang="en-US" dirty="0" smtClean="0"/>
              <a:t>Conductivity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Samuel DuPont 2009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Do all materials conduct heat the same?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1425209"/>
          </a:xfrm>
        </p:spPr>
        <p:txBody>
          <a:bodyPr/>
          <a:lstStyle/>
          <a:p>
            <a:r>
              <a:rPr lang="en-US" dirty="0" smtClean="0"/>
              <a:t>Are some faster than others?</a:t>
            </a:r>
          </a:p>
          <a:p>
            <a:pPr lvl="1"/>
            <a:r>
              <a:rPr lang="en-US" dirty="0" smtClean="0"/>
              <a:t>Can you think of any which are fast?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Samuel DuPont 2009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Material do you think?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739409"/>
          </a:xfrm>
        </p:spPr>
        <p:txBody>
          <a:bodyPr/>
          <a:lstStyle/>
          <a:p>
            <a:r>
              <a:rPr lang="en-US" dirty="0" smtClean="0"/>
              <a:t>Which one will move heat faster?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5902" y="3657600"/>
            <a:ext cx="1892498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3636" t="9796" r="1818" b="5638"/>
          <a:stretch>
            <a:fillRect/>
          </a:stretch>
        </p:blipFill>
        <p:spPr bwMode="auto">
          <a:xfrm>
            <a:off x="2590800" y="2819400"/>
            <a:ext cx="1981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14950" y="2819400"/>
            <a:ext cx="1466850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53200" y="3810000"/>
            <a:ext cx="1600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05200" y="4114800"/>
            <a:ext cx="1619250" cy="236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Samuel DuPont 2009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Lets Experiment!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157760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Samuel DuPont 2009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977</TotalTime>
  <Words>239</Words>
  <Application>Microsoft Office PowerPoint</Application>
  <PresentationFormat>On-screen Show (4:3)</PresentationFormat>
  <Paragraphs>45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Module</vt:lpstr>
      <vt:lpstr>Which Materials Conduct Heat the Best?</vt:lpstr>
      <vt:lpstr>First, a review…</vt:lpstr>
      <vt:lpstr>Matter</vt:lpstr>
      <vt:lpstr>Magnets</vt:lpstr>
      <vt:lpstr>Forms of Energy</vt:lpstr>
      <vt:lpstr>New Vocabulary!</vt:lpstr>
      <vt:lpstr>Do all materials conduct heat the same?</vt:lpstr>
      <vt:lpstr>Which Material do you think?</vt:lpstr>
      <vt:lpstr>Lets Experiment!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Which Materials Conduct Heat the Best?</dc:title>
  <dc:creator>Prozacsmile</dc:creator>
  <cp:lastModifiedBy>prozacsmile</cp:lastModifiedBy>
  <cp:revision>14</cp:revision>
  <dcterms:created xsi:type="dcterms:W3CDTF">2006-08-16T00:00:00Z</dcterms:created>
  <dcterms:modified xsi:type="dcterms:W3CDTF">2009-11-16T14:41:54Z</dcterms:modified>
</cp:coreProperties>
</file>