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A3F0F-3C63-4262-BA1C-94F9E0507255}" type="datetimeFigureOut">
              <a:rPr lang="en-US" smtClean="0"/>
              <a:pPr/>
              <a:t>10/26/2009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9DDCD-630E-4E65-AE56-1F10472C7C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Truerta.com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9DDCD-630E-4E65-AE56-1F10472C7CB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10/26/2009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Forms of Energy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Samuel DuPont 2009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Energy?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1425209"/>
          </a:xfrm>
        </p:spPr>
        <p:txBody>
          <a:bodyPr/>
          <a:lstStyle/>
          <a:p>
            <a:r>
              <a:rPr lang="en-US" dirty="0" smtClean="0"/>
              <a:t>Energy is..</a:t>
            </a:r>
          </a:p>
          <a:p>
            <a:pPr lvl="1"/>
            <a:r>
              <a:rPr lang="en-US" dirty="0" smtClean="0"/>
              <a:t>The ability to do work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2757" y="3124200"/>
            <a:ext cx="2350643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there different types of energy?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56472"/>
            <a:ext cx="1752600" cy="739409"/>
          </a:xfrm>
        </p:spPr>
        <p:txBody>
          <a:bodyPr/>
          <a:lstStyle/>
          <a:p>
            <a:r>
              <a:rPr lang="en-US" dirty="0" smtClean="0"/>
              <a:t>Light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019681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733800" y="1356472"/>
            <a:ext cx="1752600" cy="7394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Heat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629400" y="1333881"/>
            <a:ext cx="1752600" cy="7394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Sound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6513" y="1943481"/>
            <a:ext cx="1411287" cy="22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2095881"/>
            <a:ext cx="1981200" cy="2095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381000" y="4191000"/>
            <a:ext cx="2057400" cy="739409"/>
          </a:xfrm>
          <a:prstGeom prst="rect">
            <a:avLst/>
          </a:prstGeom>
        </p:spPr>
        <p:txBody>
          <a:bodyPr vert="horz" lIns="54864" tIns="91440" rtlCol="0">
            <a:normAutofit fontScale="925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Electrical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733800" y="4191000"/>
            <a:ext cx="1752600" cy="739409"/>
          </a:xfrm>
          <a:prstGeom prst="rect">
            <a:avLst/>
          </a:prstGeom>
        </p:spPr>
        <p:txBody>
          <a:bodyPr vert="horz" lIns="54864" tIns="91440" rtlCol="0">
            <a:normAutofit fontScale="925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Motion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 b="14706"/>
          <a:stretch>
            <a:fillRect/>
          </a:stretch>
        </p:blipFill>
        <p:spPr bwMode="auto">
          <a:xfrm>
            <a:off x="685800" y="4800600"/>
            <a:ext cx="1676400" cy="1906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5626" y="4768637"/>
            <a:ext cx="1364574" cy="19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see the Light!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815609"/>
          </a:xfrm>
        </p:spPr>
        <p:txBody>
          <a:bodyPr/>
          <a:lstStyle/>
          <a:p>
            <a:r>
              <a:rPr lang="en-US" dirty="0" smtClean="0"/>
              <a:t>Example of Light Energy: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644980"/>
            <a:ext cx="2362200" cy="2285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62000" y="2187209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The Sun</a:t>
            </a:r>
            <a:endParaRPr lang="en-US" sz="2400" b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90800" y="2568209"/>
            <a:ext cx="5715000" cy="1371600"/>
          </a:xfrm>
          <a:prstGeom prst="rect">
            <a:avLst/>
          </a:prstGeom>
        </p:spPr>
        <p:txBody>
          <a:bodyPr vert="horz" lIns="54864" tIns="91440" rtlCol="0">
            <a:normAutofit fontScale="77500" lnSpcReduction="200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Question?</a:t>
            </a:r>
          </a:p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3200" b="1" noProof="0" dirty="0" smtClean="0"/>
              <a:t>Does the sun also have another form of energy?</a:t>
            </a:r>
          </a:p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kumimoji="0" lang="en-US" sz="32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HEAT!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4379451"/>
            <a:ext cx="1905000" cy="247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791200" y="4953000"/>
            <a:ext cx="312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Fun Fact:</a:t>
            </a:r>
          </a:p>
          <a:p>
            <a:r>
              <a:rPr lang="en-US" sz="2800" dirty="0" smtClean="0"/>
              <a:t>Plants use light energy to grow!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it getting Hot in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739409"/>
          </a:xfrm>
        </p:spPr>
        <p:txBody>
          <a:bodyPr/>
          <a:lstStyle/>
          <a:p>
            <a:r>
              <a:rPr lang="en-US" dirty="0" smtClean="0"/>
              <a:t>Example of Heat Energy: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73251"/>
            <a:ext cx="3238500" cy="181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505200" y="2209800"/>
            <a:ext cx="5105400" cy="14252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Burning (Fire)</a:t>
            </a:r>
          </a:p>
          <a:p>
            <a:pPr marL="1353312" lvl="2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2600" b="1" dirty="0" smtClean="0"/>
              <a:t>Combustion</a:t>
            </a:r>
            <a:r>
              <a:rPr lang="en-US" sz="2600" dirty="0" smtClean="0"/>
              <a:t> is another word for </a:t>
            </a:r>
            <a:r>
              <a:rPr lang="en-US" sz="2600" b="1" dirty="0" smtClean="0"/>
              <a:t>Burn</a:t>
            </a: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343400"/>
            <a:ext cx="1906524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6200" y="4267200"/>
            <a:ext cx="3505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Question:</a:t>
            </a:r>
          </a:p>
          <a:p>
            <a:r>
              <a:rPr lang="en-US" sz="2800" dirty="0" smtClean="0"/>
              <a:t>What kind of “Work” can heat do for us?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0" y="4191000"/>
            <a:ext cx="9144000" cy="76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14800" y="64124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Cooking</a:t>
            </a:r>
            <a:endParaRPr lang="en-US" b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4267200"/>
            <a:ext cx="1524000" cy="199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781800" y="641246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Keep us Warm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Sounds like energy to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8229600" cy="663209"/>
          </a:xfrm>
        </p:spPr>
        <p:txBody>
          <a:bodyPr/>
          <a:lstStyle/>
          <a:p>
            <a:r>
              <a:rPr lang="en-US" dirty="0" smtClean="0"/>
              <a:t>Example of Sound Energy: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3124200"/>
            <a:ext cx="264292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3657600"/>
            <a:ext cx="24479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133600"/>
            <a:ext cx="27241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66800" y="5206425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Music</a:t>
            </a:r>
            <a:endParaRPr lang="en-US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2819400" y="2209799"/>
            <a:ext cx="45719" cy="46403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52800" y="24384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Did you know</a:t>
            </a:r>
            <a:r>
              <a:rPr lang="en-US" sz="2400" u="sng" dirty="0" smtClean="0"/>
              <a:t>:</a:t>
            </a:r>
          </a:p>
          <a:p>
            <a:r>
              <a:rPr lang="en-US" sz="2400" dirty="0" smtClean="0"/>
              <a:t>Sound energy can break things like glass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this is Electric!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0"/>
            <a:ext cx="8229600" cy="739409"/>
          </a:xfrm>
        </p:spPr>
        <p:txBody>
          <a:bodyPr/>
          <a:lstStyle/>
          <a:p>
            <a:r>
              <a:rPr lang="en-US" dirty="0" smtClean="0"/>
              <a:t>Example of Electrical Energy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09800"/>
            <a:ext cx="2819400" cy="35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14400" y="564898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Lighting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3581400" y="2209799"/>
            <a:ext cx="45719" cy="46403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14800" y="23622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We use Electrical energy everyday!</a:t>
            </a:r>
            <a:endParaRPr lang="en-US" sz="2400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2819400"/>
            <a:ext cx="1252537" cy="1969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 t="35307"/>
          <a:stretch>
            <a:fillRect/>
          </a:stretch>
        </p:blipFill>
        <p:spPr bwMode="auto">
          <a:xfrm>
            <a:off x="5391150" y="2971800"/>
            <a:ext cx="20764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33665" y="2971800"/>
            <a:ext cx="133413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0" y="5029200"/>
            <a:ext cx="15811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38800" y="5029200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Energy move 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5181600" cy="815609"/>
          </a:xfrm>
        </p:spPr>
        <p:txBody>
          <a:bodyPr/>
          <a:lstStyle/>
          <a:p>
            <a:r>
              <a:rPr lang="en-US" dirty="0" smtClean="0"/>
              <a:t>Example of Motion Energy: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86000"/>
            <a:ext cx="2438400" cy="3249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14400" y="55626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Windmill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3276600" y="2209799"/>
            <a:ext cx="45719" cy="46403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57600" y="275338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Energy of Motion is Everywhere!</a:t>
            </a:r>
            <a:endParaRPr lang="en-US" sz="2800" b="1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5688" y="3583584"/>
            <a:ext cx="2424112" cy="144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276600"/>
            <a:ext cx="19240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57600" y="51009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Moves us around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934200" y="5100935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Build things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772400" y="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Samuel DuPont 2009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285</TotalTime>
  <Words>190</Words>
  <Application>Microsoft Office PowerPoint</Application>
  <PresentationFormat>On-screen Show (4:3)</PresentationFormat>
  <Paragraphs>51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Module</vt:lpstr>
      <vt:lpstr>Forms of Energy</vt:lpstr>
      <vt:lpstr>What is Energy?</vt:lpstr>
      <vt:lpstr>Are there different types of energy?</vt:lpstr>
      <vt:lpstr>I see the Light!</vt:lpstr>
      <vt:lpstr>Is it getting Hot in here?</vt:lpstr>
      <vt:lpstr>Sounds like energy to me</vt:lpstr>
      <vt:lpstr>Now this is Electric!</vt:lpstr>
      <vt:lpstr>How can Energy move me?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Forms of Energy</dc:title>
  <dc:creator>Prozacsmile</dc:creator>
  <cp:lastModifiedBy>prozacsmile</cp:lastModifiedBy>
  <cp:revision>20</cp:revision>
  <dcterms:created xsi:type="dcterms:W3CDTF">2006-08-16T00:00:00Z</dcterms:created>
  <dcterms:modified xsi:type="dcterms:W3CDTF">2009-10-26T15:16:31Z</dcterms:modified>
</cp:coreProperties>
</file>