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1" r:id="rId3"/>
    <p:sldId id="256" r:id="rId4"/>
    <p:sldId id="257" r:id="rId5"/>
    <p:sldId id="269" r:id="rId6"/>
    <p:sldId id="270" r:id="rId7"/>
    <p:sldId id="259" r:id="rId8"/>
    <p:sldId id="267" r:id="rId9"/>
    <p:sldId id="264" r:id="rId10"/>
    <p:sldId id="258" r:id="rId11"/>
    <p:sldId id="260" r:id="rId12"/>
    <p:sldId id="262" r:id="rId13"/>
    <p:sldId id="266" r:id="rId14"/>
    <p:sldId id="268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5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9/28/2009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We Remember…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6781800" cy="3330209"/>
          </a:xfrm>
        </p:spPr>
        <p:txBody>
          <a:bodyPr/>
          <a:lstStyle/>
          <a:p>
            <a:r>
              <a:rPr lang="en-US" dirty="0" smtClean="0"/>
              <a:t>Matter</a:t>
            </a:r>
          </a:p>
          <a:p>
            <a:pPr lvl="1"/>
            <a:r>
              <a:rPr lang="en-US" dirty="0" smtClean="0"/>
              <a:t>Where is Matter?</a:t>
            </a:r>
          </a:p>
          <a:p>
            <a:pPr lvl="1"/>
            <a:r>
              <a:rPr lang="en-US" dirty="0" smtClean="0"/>
              <a:t>Two Things Matter </a:t>
            </a:r>
            <a:r>
              <a:rPr lang="en-US" u="sng" dirty="0" smtClean="0"/>
              <a:t>Must</a:t>
            </a:r>
            <a:r>
              <a:rPr lang="en-US" dirty="0" smtClean="0"/>
              <a:t> Have?</a:t>
            </a:r>
          </a:p>
          <a:p>
            <a:pPr lvl="1"/>
            <a:r>
              <a:rPr lang="en-US" dirty="0" smtClean="0"/>
              <a:t>Three States of Matter?</a:t>
            </a:r>
          </a:p>
          <a:p>
            <a:r>
              <a:rPr lang="en-US" dirty="0" smtClean="0"/>
              <a:t>Mass</a:t>
            </a:r>
          </a:p>
          <a:p>
            <a:pPr lvl="1"/>
            <a:r>
              <a:rPr lang="en-US" dirty="0" smtClean="0"/>
              <a:t>How Do We Know if Mass is Conserved?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What is this?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739409"/>
          </a:xfrm>
        </p:spPr>
        <p:txBody>
          <a:bodyPr/>
          <a:lstStyle/>
          <a:p>
            <a:r>
              <a:rPr lang="en-US" dirty="0" smtClean="0"/>
              <a:t>Hint: Its probably on your refrigerator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62710" y="1885290"/>
            <a:ext cx="4227779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477000" y="1912977"/>
            <a:ext cx="1905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0" dirty="0" smtClean="0">
                <a:latin typeface="Adobe Kaiti Std R" pitchFamily="18" charset="-128"/>
                <a:ea typeface="Adobe Kaiti Std R" pitchFamily="18" charset="-128"/>
              </a:rPr>
              <a:t>?</a:t>
            </a:r>
            <a:endParaRPr lang="en-US" sz="35000" dirty="0">
              <a:latin typeface="Adobe Kaiti Std R" pitchFamily="18" charset="-128"/>
              <a:ea typeface="Adobe Kaiti Std R" pitchFamily="18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Magnets….!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Welcome to the World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Vocabulary!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Magnet</a:t>
            </a:r>
          </a:p>
          <a:p>
            <a:r>
              <a:rPr lang="en-US" dirty="0" smtClean="0"/>
              <a:t>Magnetism</a:t>
            </a:r>
          </a:p>
          <a:p>
            <a:r>
              <a:rPr lang="en-US" dirty="0" smtClean="0"/>
              <a:t>Attract</a:t>
            </a:r>
          </a:p>
          <a:p>
            <a:r>
              <a:rPr lang="en-US" dirty="0" smtClean="0"/>
              <a:t>Repel</a:t>
            </a:r>
          </a:p>
          <a:p>
            <a:r>
              <a:rPr lang="en-US" dirty="0" smtClean="0"/>
              <a:t>Pole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815609"/>
          </a:xfrm>
        </p:spPr>
        <p:txBody>
          <a:bodyPr/>
          <a:lstStyle/>
          <a:p>
            <a:r>
              <a:rPr lang="en-US" dirty="0" smtClean="0"/>
              <a:t>Come Together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Push Apart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739409"/>
          </a:xfrm>
        </p:spPr>
        <p:txBody>
          <a:bodyPr/>
          <a:lstStyle/>
          <a:p>
            <a:r>
              <a:rPr lang="en-US" dirty="0" smtClean="0"/>
              <a:t>What is a magnet?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2743200"/>
            <a:ext cx="32289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Magnetism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Magnetism</a:t>
            </a:r>
          </a:p>
          <a:p>
            <a:pPr lvl="1"/>
            <a:r>
              <a:rPr lang="en-US" dirty="0" smtClean="0"/>
              <a:t>A Property of Matter</a:t>
            </a:r>
          </a:p>
          <a:p>
            <a:pPr lvl="1"/>
            <a:r>
              <a:rPr lang="en-US" dirty="0" smtClean="0"/>
              <a:t>All Magnets have it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Pole?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739409"/>
          </a:xfrm>
        </p:spPr>
        <p:txBody>
          <a:bodyPr/>
          <a:lstStyle/>
          <a:p>
            <a:r>
              <a:rPr lang="en-US" dirty="0" smtClean="0"/>
              <a:t>North and South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 rot="10800000">
            <a:off x="3276600" y="3429000"/>
            <a:ext cx="2667000" cy="708862"/>
            <a:chOff x="914400" y="3200398"/>
            <a:chExt cx="2667000" cy="443039"/>
          </a:xfrm>
        </p:grpSpPr>
        <p:grpSp>
          <p:nvGrpSpPr>
            <p:cNvPr id="5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 rot="10800000">
              <a:off x="3200400" y="3200398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7" name="TextBox 6"/>
            <p:cNvSpPr txBox="1"/>
            <p:nvPr/>
          </p:nvSpPr>
          <p:spPr>
            <a:xfrm rot="10800000">
              <a:off x="1005968" y="3201007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81000" y="51816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What else has a North and a South Pole???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 Magnet..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Has 2 “poles”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North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South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Attracts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things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with Iron (Fe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And other Magnets!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 Magnets attract other Magnets?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304800" y="2667000"/>
            <a:ext cx="2667000" cy="722917"/>
            <a:chOff x="914400" y="3162591"/>
            <a:chExt cx="2667000" cy="451824"/>
          </a:xfrm>
        </p:grpSpPr>
        <p:grpSp>
          <p:nvGrpSpPr>
            <p:cNvPr id="6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2971800" y="3171986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29128" y="3162591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grpSp>
        <p:nvGrpSpPr>
          <p:cNvPr id="10" name="Group 9"/>
          <p:cNvGrpSpPr/>
          <p:nvPr/>
        </p:nvGrpSpPr>
        <p:grpSpPr>
          <a:xfrm rot="10800000">
            <a:off x="6096000" y="4541910"/>
            <a:ext cx="2667000" cy="708862"/>
            <a:chOff x="914400" y="3200398"/>
            <a:chExt cx="2667000" cy="443039"/>
          </a:xfrm>
        </p:grpSpPr>
        <p:grpSp>
          <p:nvGrpSpPr>
            <p:cNvPr id="11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 rot="10800000">
              <a:off x="3200400" y="3200398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 rot="10800000">
              <a:off x="1005968" y="3201007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096000" y="2667000"/>
            <a:ext cx="2667000" cy="722917"/>
            <a:chOff x="914400" y="3162591"/>
            <a:chExt cx="2667000" cy="451824"/>
          </a:xfrm>
        </p:grpSpPr>
        <p:grpSp>
          <p:nvGrpSpPr>
            <p:cNvPr id="17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2971800" y="3171986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29128" y="3162591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04800" y="4534883"/>
            <a:ext cx="2667000" cy="722917"/>
            <a:chOff x="914400" y="3162591"/>
            <a:chExt cx="2667000" cy="451824"/>
          </a:xfrm>
        </p:grpSpPr>
        <p:grpSp>
          <p:nvGrpSpPr>
            <p:cNvPr id="23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2971800" y="3171986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29128" y="3162591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572000" y="2667000"/>
            <a:ext cx="2667000" cy="722917"/>
            <a:chOff x="914400" y="3162591"/>
            <a:chExt cx="2667000" cy="451824"/>
          </a:xfrm>
        </p:grpSpPr>
        <p:grpSp>
          <p:nvGrpSpPr>
            <p:cNvPr id="29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2971800" y="3171986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29128" y="3162591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905000" y="2667000"/>
            <a:ext cx="2667000" cy="722917"/>
            <a:chOff x="914400" y="3162591"/>
            <a:chExt cx="2667000" cy="451824"/>
          </a:xfrm>
        </p:grpSpPr>
        <p:grpSp>
          <p:nvGrpSpPr>
            <p:cNvPr id="35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2971800" y="3171986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29128" y="3162591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895600" y="3682425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Opposites Attract!</a:t>
            </a:r>
            <a:endParaRPr lang="en-US" sz="3200" b="1" dirty="0"/>
          </a:p>
        </p:txBody>
      </p:sp>
      <p:grpSp>
        <p:nvGrpSpPr>
          <p:cNvPr id="44" name="Group 43"/>
          <p:cNvGrpSpPr/>
          <p:nvPr/>
        </p:nvGrpSpPr>
        <p:grpSpPr>
          <a:xfrm rot="10800000">
            <a:off x="5509453" y="4541904"/>
            <a:ext cx="2667000" cy="708862"/>
            <a:chOff x="914400" y="3200398"/>
            <a:chExt cx="2667000" cy="443039"/>
          </a:xfrm>
        </p:grpSpPr>
        <p:grpSp>
          <p:nvGrpSpPr>
            <p:cNvPr id="45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 rot="10800000">
              <a:off x="3200400" y="3200398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47" name="TextBox 46"/>
            <p:cNvSpPr txBox="1"/>
            <p:nvPr/>
          </p:nvSpPr>
          <p:spPr>
            <a:xfrm rot="10800000">
              <a:off x="1005968" y="3201007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967548" y="4534220"/>
            <a:ext cx="2667000" cy="722917"/>
            <a:chOff x="914400" y="3162591"/>
            <a:chExt cx="2667000" cy="451824"/>
          </a:xfrm>
        </p:grpSpPr>
        <p:grpSp>
          <p:nvGrpSpPr>
            <p:cNvPr id="51" name="Group 5"/>
            <p:cNvGrpSpPr/>
            <p:nvPr/>
          </p:nvGrpSpPr>
          <p:grpSpPr>
            <a:xfrm>
              <a:off x="914400" y="3235678"/>
              <a:ext cx="2667000" cy="345722"/>
              <a:chOff x="914400" y="3048000"/>
              <a:chExt cx="4114800" cy="533400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914400" y="3048000"/>
                <a:ext cx="2057400" cy="5334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971800" y="3048000"/>
                <a:ext cx="2057400" cy="5334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2971800" y="3171986"/>
              <a:ext cx="381000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N</a:t>
              </a:r>
              <a:endParaRPr lang="en-US" sz="4000" b="1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29128" y="3162591"/>
              <a:ext cx="381000" cy="44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S</a:t>
              </a:r>
              <a:endParaRPr lang="en-US" sz="4000" b="1" dirty="0"/>
            </a:p>
          </p:txBody>
        </p:sp>
      </p:grpSp>
      <p:sp>
        <p:nvSpPr>
          <p:cNvPr id="56" name="Right Arrow 55"/>
          <p:cNvSpPr/>
          <p:nvPr/>
        </p:nvSpPr>
        <p:spPr>
          <a:xfrm>
            <a:off x="3810000" y="3505200"/>
            <a:ext cx="685800" cy="228600"/>
          </a:xfrm>
          <a:prstGeom prst="rightArrow">
            <a:avLst/>
          </a:prstGeom>
          <a:solidFill>
            <a:srgbClr val="92D050"/>
          </a:solidFill>
          <a:ln w="254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ight Arrow 56"/>
          <p:cNvSpPr/>
          <p:nvPr/>
        </p:nvSpPr>
        <p:spPr>
          <a:xfrm>
            <a:off x="4648200" y="4800600"/>
            <a:ext cx="685800" cy="228600"/>
          </a:xfrm>
          <a:prstGeom prst="rightArrow">
            <a:avLst/>
          </a:prstGeom>
          <a:solidFill>
            <a:srgbClr val="FFFF00"/>
          </a:solidFill>
          <a:ln w="254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ight Arrow 57"/>
          <p:cNvSpPr/>
          <p:nvPr/>
        </p:nvSpPr>
        <p:spPr>
          <a:xfrm rot="10800000">
            <a:off x="4648200" y="3505200"/>
            <a:ext cx="685800" cy="228600"/>
          </a:xfrm>
          <a:prstGeom prst="rightArrow">
            <a:avLst/>
          </a:prstGeom>
          <a:solidFill>
            <a:srgbClr val="92D050"/>
          </a:solidFill>
          <a:ln w="254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ight Arrow 58"/>
          <p:cNvSpPr/>
          <p:nvPr/>
        </p:nvSpPr>
        <p:spPr>
          <a:xfrm rot="10800000">
            <a:off x="3810000" y="4800600"/>
            <a:ext cx="685800" cy="228600"/>
          </a:xfrm>
          <a:prstGeom prst="rightArrow">
            <a:avLst/>
          </a:prstGeom>
          <a:solidFill>
            <a:srgbClr val="FFFF00"/>
          </a:solidFill>
          <a:ln w="254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3445566" y="57912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Like </a:t>
            </a:r>
            <a:r>
              <a:rPr lang="en-US" sz="3200" b="1" dirty="0" smtClean="0"/>
              <a:t>Repels!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9.11615E-7 L -0.07083 -9.11615E-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9.11615E-7 L 0.07083 -9.11615E-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6229E-6 L -0.0625 1.46229E-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6229E-6 L 0.07083 1.46229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6229E-6 L -0.06667 1.46229E-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46229E-6 L 0.05833 1.46229E-6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6" grpId="0" animBg="1"/>
      <p:bldP spid="57" grpId="0" animBg="1"/>
      <p:bldP spid="58" grpId="0" animBg="1"/>
      <p:bldP spid="59" grpId="0" animBg="1"/>
      <p:bldP spid="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4873561"/>
            <a:ext cx="1042987" cy="107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 Magnets Attract?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04800" y="2006872"/>
            <a:ext cx="2468208" cy="2574905"/>
            <a:chOff x="1447800" y="3276600"/>
            <a:chExt cx="2118232" cy="22098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r="27434"/>
            <a:stretch>
              <a:fillRect/>
            </a:stretch>
          </p:blipFill>
          <p:spPr bwMode="auto">
            <a:xfrm>
              <a:off x="1447800" y="3276600"/>
              <a:ext cx="1524000" cy="2152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/>
            <p:nvPr/>
          </p:nvSpPr>
          <p:spPr>
            <a:xfrm>
              <a:off x="2423032" y="4572000"/>
              <a:ext cx="1143000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24648" t="4610" r="4930"/>
          <a:stretch>
            <a:fillRect/>
          </a:stretch>
        </p:blipFill>
        <p:spPr bwMode="auto">
          <a:xfrm>
            <a:off x="5277031" y="1950824"/>
            <a:ext cx="1331848" cy="2687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l="1000" t="3909" b="5556"/>
          <a:stretch>
            <a:fillRect/>
          </a:stretch>
        </p:blipFill>
        <p:spPr bwMode="auto">
          <a:xfrm rot="4500000">
            <a:off x="2446030" y="2598788"/>
            <a:ext cx="2503932" cy="1391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6883359" y="2766924"/>
            <a:ext cx="2302987" cy="105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" y="5025961"/>
            <a:ext cx="781050" cy="7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62600" y="5102161"/>
            <a:ext cx="781050" cy="7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00" y="5105400"/>
            <a:ext cx="781050" cy="7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Where Are The Magnets?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358409"/>
          </a:xfrm>
        </p:spPr>
        <p:txBody>
          <a:bodyPr>
            <a:noAutofit/>
          </a:bodyPr>
          <a:lstStyle/>
          <a:p>
            <a:r>
              <a:rPr lang="en-US" dirty="0" smtClean="0"/>
              <a:t>Magnets are used everyday.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632" r="2632"/>
          <a:stretch>
            <a:fillRect/>
          </a:stretch>
        </p:blipFill>
        <p:spPr bwMode="auto">
          <a:xfrm>
            <a:off x="381000" y="2895600"/>
            <a:ext cx="2743200" cy="192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38200" y="48768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Compass</a:t>
            </a:r>
            <a:endParaRPr lang="en-US" sz="32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3048000"/>
            <a:ext cx="3124200" cy="1764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810000" y="48768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Speaker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705600" y="48768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Credit Card</a:t>
            </a:r>
            <a:endParaRPr lang="en-US" sz="3200" b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00800" y="2514600"/>
            <a:ext cx="2466975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else do we use Magnets?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Space</a:t>
            </a:r>
          </a:p>
          <a:p>
            <a:pPr lvl="1"/>
            <a:r>
              <a:rPr lang="en-US" dirty="0" smtClean="0"/>
              <a:t>So things do not </a:t>
            </a:r>
            <a:r>
              <a:rPr lang="en-US" smtClean="0"/>
              <a:t>float away!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143000"/>
            <a:ext cx="9144000" cy="5867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 Earth a Magnet?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371600"/>
            <a:ext cx="71628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3691</TotalTime>
  <Words>190</Words>
  <Application>Microsoft Office PowerPoint</Application>
  <PresentationFormat>On-screen Show (4:3)</PresentationFormat>
  <Paragraphs>70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Module</vt:lpstr>
      <vt:lpstr>Do We Remember…</vt:lpstr>
      <vt:lpstr>What is this?</vt:lpstr>
      <vt:lpstr>Magnets….!</vt:lpstr>
      <vt:lpstr>New Vocabulary!</vt:lpstr>
      <vt:lpstr>Attract</vt:lpstr>
      <vt:lpstr>Repel</vt:lpstr>
      <vt:lpstr>Magnet</vt:lpstr>
      <vt:lpstr>Magnetism</vt:lpstr>
      <vt:lpstr>What is a Pole?</vt:lpstr>
      <vt:lpstr>Magnet</vt:lpstr>
      <vt:lpstr>Do Magnets attract other Magnets?</vt:lpstr>
      <vt:lpstr>What Do Magnets Attract?</vt:lpstr>
      <vt:lpstr>Where Are The Magnets?</vt:lpstr>
      <vt:lpstr>Where else do we use Magnets?</vt:lpstr>
      <vt:lpstr>Is The Earth a Magnet?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Magnets….!</dc:title>
  <dc:creator>Prozacsmile</dc:creator>
  <cp:lastModifiedBy>prozacsmile</cp:lastModifiedBy>
  <cp:revision>346</cp:revision>
  <dcterms:created xsi:type="dcterms:W3CDTF">2006-08-16T00:00:00Z</dcterms:created>
  <dcterms:modified xsi:type="dcterms:W3CDTF">2009-09-28T15:49:13Z</dcterms:modified>
</cp:coreProperties>
</file>