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304" r:id="rId2"/>
    <p:sldId id="318" r:id="rId3"/>
    <p:sldId id="319" r:id="rId4"/>
    <p:sldId id="324" r:id="rId5"/>
    <p:sldId id="32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6" autoAdjust="0"/>
  </p:normalViewPr>
  <p:slideViewPr>
    <p:cSldViewPr>
      <p:cViewPr varScale="1">
        <p:scale>
          <a:sx n="60" d="100"/>
          <a:sy n="60" d="100"/>
        </p:scale>
        <p:origin x="-13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E4C47-ACF3-4DD3-AFFD-A2A51470EDCE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499DD-B8E0-4909-A7CE-3A5C68162D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Javier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C51CED8-06D6-4263-B094-021A63B14EE2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z.about.com/d/chemistry/1/0/5/a/demonstration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Sidewalk_plow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781800" y="6477000"/>
            <a:ext cx="2133600" cy="1682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62698FF-22E7-4590-BCEE-E48089C6ABF8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dirty="0" err="1" smtClean="0"/>
              <a:t>Colligative</a:t>
            </a:r>
            <a:r>
              <a:rPr lang="en-US" b="1" dirty="0" smtClean="0"/>
              <a:t> properties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572000"/>
            <a:ext cx="64008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By Ryan Cates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Students, Teachers, And Resources in Sciences (STARS)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University of South Florida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College of Engineering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</a:t>
            </a:r>
            <a:r>
              <a:rPr lang="en-US" dirty="0" err="1" smtClean="0"/>
              <a:t>colligative</a:t>
            </a:r>
            <a:r>
              <a:rPr lang="en-US" dirty="0" smtClean="0"/>
              <a:t> property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Properties of solutions that depend on the number of molecules in a given volume of solvent and not on the properties (e.g. size or mass) of the molecules.</a:t>
            </a:r>
          </a:p>
          <a:p>
            <a:pPr lvl="1"/>
            <a:r>
              <a:rPr lang="en-US" dirty="0" smtClean="0"/>
              <a:t>This property can change the boiling or freezing point of solutions</a:t>
            </a:r>
          </a:p>
          <a:p>
            <a:r>
              <a:rPr lang="en-US" dirty="0" smtClean="0"/>
              <a:t>Boiling </a:t>
            </a:r>
            <a:r>
              <a:rPr lang="en-US" dirty="0" err="1" smtClean="0"/>
              <a:t>Point</a:t>
            </a:r>
            <a:r>
              <a:rPr lang="en-US" baseline="-25000" dirty="0" err="1" smtClean="0"/>
              <a:t>total</a:t>
            </a:r>
            <a:r>
              <a:rPr lang="en-US" dirty="0" smtClean="0"/>
              <a:t> = Boiling </a:t>
            </a:r>
            <a:r>
              <a:rPr lang="en-US" dirty="0" err="1" smtClean="0"/>
              <a:t>Point</a:t>
            </a:r>
            <a:r>
              <a:rPr lang="en-US" baseline="-25000" dirty="0" err="1" smtClean="0"/>
              <a:t>solvent</a:t>
            </a:r>
            <a:r>
              <a:rPr lang="en-US" dirty="0" smtClean="0"/>
              <a:t> + </a:t>
            </a:r>
            <a:r>
              <a:rPr lang="en-US" dirty="0" err="1" smtClean="0"/>
              <a:t>ΔT</a:t>
            </a:r>
            <a:r>
              <a:rPr lang="en-US" baseline="-25000" dirty="0" err="1" smtClean="0"/>
              <a:t>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Boiling of water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14600" y="6642556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800" dirty="0" smtClean="0">
                <a:hlinkClick r:id="rId2"/>
              </a:rPr>
              <a:t>http://z.about.com/d/chemistry/1/0/5/a/demonstration.jpg</a:t>
            </a:r>
            <a:endParaRPr lang="en-US" sz="8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990600" y="3962400"/>
          <a:ext cx="7772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Solution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Freezing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Temp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Boiling Temp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0°C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 °C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 + 1</a:t>
                      </a:r>
                      <a:r>
                        <a:rPr lang="en-US" baseline="0" dirty="0" smtClean="0"/>
                        <a:t> part salt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-5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°C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105 °C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</a:t>
                      </a:r>
                      <a:r>
                        <a:rPr lang="en-US" baseline="0" dirty="0" smtClean="0"/>
                        <a:t> + 2 parts salt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-10 °C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110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°C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Freezing Point Depression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5122" name="Picture 2" descr="File:Sidewalk pl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19200"/>
            <a:ext cx="7620000" cy="539115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38200" y="6642556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hlinkClick r:id="rId3"/>
              </a:rPr>
              <a:t>http://en.wikipedia.org/wiki/File:Sidewalk_plow.JPG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End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667000"/>
            <a:ext cx="8686800" cy="266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2778</TotalTime>
  <Words>124</Words>
  <Application>Microsoft Office PowerPoint</Application>
  <PresentationFormat>On-screen Show (4:3)</PresentationFormat>
  <Paragraphs>28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Metro</vt:lpstr>
      <vt:lpstr>Colligative properties</vt:lpstr>
      <vt:lpstr>What is a colligative property</vt:lpstr>
      <vt:lpstr>Example: Boiling of water</vt:lpstr>
      <vt:lpstr>Freezing Point Depression</vt:lpstr>
      <vt:lpstr>End </vt:lpstr>
    </vt:vector>
  </TitlesOfParts>
  <Company>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 and Magnetism</dc:title>
  <dc:creator>Ryan Cates</dc:creator>
  <cp:lastModifiedBy>dprieto</cp:lastModifiedBy>
  <cp:revision>133</cp:revision>
  <dcterms:created xsi:type="dcterms:W3CDTF">2009-10-10T00:21:59Z</dcterms:created>
  <dcterms:modified xsi:type="dcterms:W3CDTF">2010-06-24T16:03:16Z</dcterms:modified>
</cp:coreProperties>
</file>