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339" y="-118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2/11/2010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2/11/2010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2/11/2010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2/11/2010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2/11/2010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2/11/2010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2/11/2010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2/11/2010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Vertebrates!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Review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Name the 5 Types?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3352800" cy="4526280"/>
          </a:xfrm>
        </p:spPr>
        <p:txBody>
          <a:bodyPr/>
          <a:lstStyle/>
          <a:p>
            <a:r>
              <a:rPr lang="en-US" dirty="0" smtClean="0"/>
              <a:t>Fish</a:t>
            </a:r>
          </a:p>
          <a:p>
            <a:r>
              <a:rPr lang="en-US" dirty="0" smtClean="0"/>
              <a:t>Amphibians</a:t>
            </a:r>
          </a:p>
          <a:p>
            <a:r>
              <a:rPr lang="en-US" dirty="0" smtClean="0"/>
              <a:t>Reptiles</a:t>
            </a:r>
          </a:p>
          <a:p>
            <a:r>
              <a:rPr lang="en-US" dirty="0" smtClean="0"/>
              <a:t>Birds</a:t>
            </a:r>
            <a:endParaRPr lang="en-US" dirty="0" smtClean="0"/>
          </a:p>
          <a:p>
            <a:r>
              <a:rPr lang="en-US" dirty="0" smtClean="0"/>
              <a:t>Mammals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7188" t="7813" r="1250" b="11328"/>
          <a:stretch>
            <a:fillRect/>
          </a:stretch>
        </p:blipFill>
        <p:spPr bwMode="auto">
          <a:xfrm>
            <a:off x="3581400" y="1524000"/>
            <a:ext cx="2209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16400"/>
          <a:stretch>
            <a:fillRect/>
          </a:stretch>
        </p:blipFill>
        <p:spPr bwMode="auto">
          <a:xfrm>
            <a:off x="6096000" y="1447800"/>
            <a:ext cx="2514600" cy="2003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 t="23438" b="7812"/>
          <a:stretch>
            <a:fillRect/>
          </a:stretch>
        </p:blipFill>
        <p:spPr bwMode="auto">
          <a:xfrm>
            <a:off x="304800" y="4419600"/>
            <a:ext cx="4394200" cy="2265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C:\Users\Prozacsmile\Desktop\My Dropbox\School\STARS\Workshops\Spring 2010\Workshop Images\Real Life Biatch\Sam7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2590800"/>
            <a:ext cx="4267200" cy="4683359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81400" y="3505200"/>
            <a:ext cx="1600200" cy="1540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650"/>
                            </p:stCondLst>
                            <p:childTnLst>
                              <p:par>
                                <p:cTn id="1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600"/>
                            </p:stCondLst>
                            <p:childTnLst>
                              <p:par>
                                <p:cTn id="2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4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450"/>
                            </p:stCondLst>
                            <p:childTnLst>
                              <p:par>
                                <p:cTn id="3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1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150"/>
                            </p:stCondLst>
                            <p:childTnLst>
                              <p:par>
                                <p:cTn id="4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95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Fish!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5334000" cy="4526280"/>
          </a:xfrm>
        </p:spPr>
        <p:txBody>
          <a:bodyPr/>
          <a:lstStyle/>
          <a:p>
            <a:r>
              <a:rPr lang="en-US" dirty="0" smtClean="0"/>
              <a:t>What makes it a Fish?</a:t>
            </a:r>
          </a:p>
          <a:p>
            <a:pPr lvl="1"/>
            <a:r>
              <a:rPr lang="en-US" dirty="0" smtClean="0"/>
              <a:t>Vertebrate</a:t>
            </a:r>
          </a:p>
          <a:p>
            <a:pPr lvl="1"/>
            <a:r>
              <a:rPr lang="en-US" dirty="0" smtClean="0"/>
              <a:t>Cold Blooded</a:t>
            </a:r>
            <a:endParaRPr lang="en-US" dirty="0" smtClean="0"/>
          </a:p>
          <a:p>
            <a:pPr lvl="1"/>
            <a:r>
              <a:rPr lang="en-US" dirty="0" smtClean="0"/>
              <a:t>Scales</a:t>
            </a:r>
          </a:p>
          <a:p>
            <a:pPr lvl="1"/>
            <a:r>
              <a:rPr lang="en-US" dirty="0" smtClean="0"/>
              <a:t>Lives in the Water</a:t>
            </a:r>
          </a:p>
          <a:p>
            <a:pPr lvl="1"/>
            <a:r>
              <a:rPr lang="en-US" dirty="0" smtClean="0"/>
              <a:t>Use gills to breathe</a:t>
            </a:r>
          </a:p>
          <a:p>
            <a:pPr lvl="2"/>
            <a:r>
              <a:rPr lang="en-US" dirty="0" smtClean="0"/>
              <a:t>Most</a:t>
            </a:r>
          </a:p>
          <a:p>
            <a:pPr lvl="1"/>
            <a:r>
              <a:rPr lang="en-US" dirty="0" smtClean="0"/>
              <a:t>Lays Eggs</a:t>
            </a:r>
            <a:endParaRPr lang="en-US" dirty="0" smtClean="0"/>
          </a:p>
          <a:p>
            <a:pPr lvl="1"/>
            <a:r>
              <a:rPr lang="en-US" dirty="0" smtClean="0"/>
              <a:t>Two sets of paired fins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75010" y="1752600"/>
            <a:ext cx="466899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Amphibians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makes it an Amphibian?</a:t>
            </a:r>
          </a:p>
          <a:p>
            <a:pPr lvl="1"/>
            <a:r>
              <a:rPr lang="en-US" dirty="0" smtClean="0"/>
              <a:t>Vertebrate</a:t>
            </a:r>
          </a:p>
          <a:p>
            <a:pPr lvl="1"/>
            <a:r>
              <a:rPr lang="en-US" dirty="0" smtClean="0"/>
              <a:t>Lays eggs in water</a:t>
            </a:r>
          </a:p>
          <a:p>
            <a:pPr lvl="1"/>
            <a:r>
              <a:rPr lang="en-US" dirty="0" smtClean="0"/>
              <a:t>Has 4 legs</a:t>
            </a:r>
          </a:p>
          <a:p>
            <a:pPr lvl="2"/>
            <a:r>
              <a:rPr lang="en-US" dirty="0" smtClean="0"/>
              <a:t>Usually</a:t>
            </a:r>
          </a:p>
          <a:p>
            <a:pPr lvl="1"/>
            <a:r>
              <a:rPr lang="en-US" dirty="0" smtClean="0"/>
              <a:t>Breath in Water when </a:t>
            </a:r>
            <a:r>
              <a:rPr lang="en-US" dirty="0" smtClean="0"/>
              <a:t>young</a:t>
            </a:r>
          </a:p>
          <a:p>
            <a:pPr lvl="2"/>
            <a:r>
              <a:rPr lang="en-US" dirty="0" smtClean="0"/>
              <a:t>Gills</a:t>
            </a:r>
            <a:endParaRPr lang="en-US" dirty="0" smtClean="0"/>
          </a:p>
          <a:p>
            <a:pPr lvl="1"/>
            <a:r>
              <a:rPr lang="en-US" dirty="0" smtClean="0"/>
              <a:t>Breath Air when </a:t>
            </a:r>
            <a:r>
              <a:rPr lang="en-US" dirty="0" smtClean="0"/>
              <a:t>mature</a:t>
            </a:r>
          </a:p>
          <a:p>
            <a:pPr lvl="2"/>
            <a:r>
              <a:rPr lang="en-US" dirty="0" smtClean="0"/>
              <a:t>Lungs</a:t>
            </a:r>
            <a:endParaRPr lang="en-US" dirty="0"/>
          </a:p>
        </p:txBody>
      </p:sp>
      <p:pic>
        <p:nvPicPr>
          <p:cNvPr id="1026" name="Picture 2" descr="C:\Documents and Settings\sjdupont\Desktop\My Dropbox\School\STARS\Robles\images and sounds\fro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752600"/>
            <a:ext cx="4152900" cy="3556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38200" y="5943600"/>
            <a:ext cx="701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Examples:  Frogs, toads, newts, and salamanders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Reptiles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makes it a Reptile?</a:t>
            </a:r>
          </a:p>
          <a:p>
            <a:pPr lvl="1"/>
            <a:r>
              <a:rPr lang="en-US" dirty="0" smtClean="0"/>
              <a:t>Vertebrate</a:t>
            </a:r>
          </a:p>
          <a:p>
            <a:pPr lvl="1"/>
            <a:r>
              <a:rPr lang="en-US" dirty="0" smtClean="0"/>
              <a:t>Cold Blooded</a:t>
            </a:r>
          </a:p>
          <a:p>
            <a:pPr lvl="1"/>
            <a:r>
              <a:rPr lang="en-US" dirty="0" smtClean="0"/>
              <a:t>Scales</a:t>
            </a:r>
          </a:p>
          <a:p>
            <a:pPr lvl="1"/>
            <a:r>
              <a:rPr lang="en-US" dirty="0" smtClean="0"/>
              <a:t>Lay eggs</a:t>
            </a:r>
          </a:p>
          <a:p>
            <a:pPr lvl="1"/>
            <a:r>
              <a:rPr lang="en-US" dirty="0" smtClean="0"/>
              <a:t>Breathes Air</a:t>
            </a:r>
          </a:p>
          <a:p>
            <a:pPr lvl="2"/>
            <a:r>
              <a:rPr lang="en-US" dirty="0" smtClean="0"/>
              <a:t>Lungs</a:t>
            </a:r>
            <a:endParaRPr lang="en-US" dirty="0"/>
          </a:p>
        </p:txBody>
      </p:sp>
      <p:pic>
        <p:nvPicPr>
          <p:cNvPr id="2051" name="Picture 3" descr="C:\Documents and Settings\sjdupont\Desktop\My Dropbox\School\STARS\Robles\images and sounds\Reptiles.png"/>
          <p:cNvPicPr>
            <a:picLocks noChangeAspect="1" noChangeArrowheads="1"/>
          </p:cNvPicPr>
          <p:nvPr/>
        </p:nvPicPr>
        <p:blipFill>
          <a:blip r:embed="rId2" cstate="print"/>
          <a:srcRect l="2703"/>
          <a:stretch>
            <a:fillRect/>
          </a:stretch>
        </p:blipFill>
        <p:spPr bwMode="auto">
          <a:xfrm>
            <a:off x="3657600" y="2895600"/>
            <a:ext cx="5486400" cy="39624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7200" y="609600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Examples: Snakes, Lizards, Crocodiles, and Turtles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Makes it a Bird?</a:t>
            </a:r>
          </a:p>
          <a:p>
            <a:pPr lvl="1"/>
            <a:r>
              <a:rPr lang="en-US" dirty="0" smtClean="0"/>
              <a:t>Vertebrate</a:t>
            </a:r>
          </a:p>
          <a:p>
            <a:pPr lvl="1"/>
            <a:r>
              <a:rPr lang="en-US" dirty="0" smtClean="0"/>
              <a:t>Warm-blooded</a:t>
            </a:r>
          </a:p>
          <a:p>
            <a:pPr lvl="1"/>
            <a:r>
              <a:rPr lang="en-US" dirty="0" smtClean="0"/>
              <a:t>Covered in Feathers</a:t>
            </a:r>
          </a:p>
          <a:p>
            <a:pPr lvl="1"/>
            <a:r>
              <a:rPr lang="en-US" dirty="0" smtClean="0"/>
              <a:t>Breathe Air</a:t>
            </a:r>
          </a:p>
          <a:p>
            <a:pPr lvl="2"/>
            <a:r>
              <a:rPr lang="en-US" dirty="0" smtClean="0"/>
              <a:t>Lungs</a:t>
            </a:r>
          </a:p>
          <a:p>
            <a:pPr lvl="1"/>
            <a:r>
              <a:rPr lang="en-US" dirty="0" smtClean="0"/>
              <a:t>Lay eggs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</a:blip>
          <a:srcRect t="12000" r="9000"/>
          <a:stretch>
            <a:fillRect/>
          </a:stretch>
        </p:blipFill>
        <p:spPr bwMode="auto">
          <a:xfrm flipH="1">
            <a:off x="4191000" y="2768321"/>
            <a:ext cx="5638800" cy="4089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Mammals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makes it a Mammal?</a:t>
            </a:r>
          </a:p>
          <a:p>
            <a:pPr lvl="1"/>
            <a:r>
              <a:rPr lang="en-US" dirty="0" smtClean="0"/>
              <a:t>Vertebrate</a:t>
            </a:r>
          </a:p>
          <a:p>
            <a:pPr lvl="1"/>
            <a:r>
              <a:rPr lang="en-US" dirty="0" smtClean="0"/>
              <a:t>Warm-blooded</a:t>
            </a:r>
          </a:p>
          <a:p>
            <a:pPr lvl="1"/>
            <a:r>
              <a:rPr lang="en-US" dirty="0" smtClean="0"/>
              <a:t>Live Birth</a:t>
            </a:r>
          </a:p>
          <a:p>
            <a:pPr lvl="1"/>
            <a:r>
              <a:rPr lang="en-US" dirty="0" smtClean="0"/>
              <a:t>Breathes air</a:t>
            </a:r>
          </a:p>
          <a:p>
            <a:pPr lvl="2"/>
            <a:r>
              <a:rPr lang="en-US" dirty="0" smtClean="0"/>
              <a:t>Lungs</a:t>
            </a:r>
          </a:p>
          <a:p>
            <a:pPr lvl="1"/>
            <a:r>
              <a:rPr lang="en-US" dirty="0" smtClean="0"/>
              <a:t>Hair or Fur</a:t>
            </a:r>
            <a:endParaRPr lang="en-US" dirty="0"/>
          </a:p>
        </p:txBody>
      </p:sp>
      <p:pic>
        <p:nvPicPr>
          <p:cNvPr id="3074" name="Picture 2" descr="C:\Users\Prozacsmile\Desktop\My Dropbox\School\STARS\Workshops\Spring 2010\Workshop Images\Real Life Biatch\Sam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1427111"/>
            <a:ext cx="6392863" cy="54308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Figure me out?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live in the water</a:t>
            </a:r>
          </a:p>
          <a:p>
            <a:r>
              <a:rPr lang="en-US" dirty="0" smtClean="0"/>
              <a:t>I breathe with gills</a:t>
            </a:r>
          </a:p>
          <a:p>
            <a:r>
              <a:rPr lang="en-US" dirty="0" smtClean="0"/>
              <a:t>I lay Eggs</a:t>
            </a:r>
          </a:p>
          <a:p>
            <a:r>
              <a:rPr lang="en-US" dirty="0" smtClean="0"/>
              <a:t>I have scales all over my body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3683126"/>
            <a:ext cx="4419600" cy="2950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3400" y="5029200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FISH!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Figure me out?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live mostly on the land</a:t>
            </a:r>
          </a:p>
          <a:p>
            <a:r>
              <a:rPr lang="en-US" dirty="0" smtClean="0"/>
              <a:t>I have scaly skin</a:t>
            </a:r>
          </a:p>
          <a:p>
            <a:r>
              <a:rPr lang="en-US" dirty="0" smtClean="0"/>
              <a:t>I need the sun to keep warm</a:t>
            </a:r>
          </a:p>
          <a:p>
            <a:r>
              <a:rPr lang="en-US" dirty="0" smtClean="0"/>
              <a:t>I only breathe air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t="10938"/>
          <a:stretch>
            <a:fillRect/>
          </a:stretch>
        </p:blipFill>
        <p:spPr bwMode="auto">
          <a:xfrm>
            <a:off x="4267200" y="3505200"/>
            <a:ext cx="4267200" cy="2850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600200" y="4724400"/>
            <a:ext cx="228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Reptile!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Figure me 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have a vertebrate</a:t>
            </a:r>
          </a:p>
          <a:p>
            <a:r>
              <a:rPr lang="en-US" dirty="0" smtClean="0"/>
              <a:t>I am warm-blooded</a:t>
            </a:r>
          </a:p>
          <a:p>
            <a:r>
              <a:rPr lang="en-US" dirty="0" smtClean="0"/>
              <a:t>I breathe air</a:t>
            </a:r>
          </a:p>
          <a:p>
            <a:r>
              <a:rPr lang="en-US" dirty="0" smtClean="0"/>
              <a:t>I do not lay eggs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17188"/>
          <a:stretch>
            <a:fillRect/>
          </a:stretch>
        </p:blipFill>
        <p:spPr bwMode="auto">
          <a:xfrm>
            <a:off x="4343400" y="2743200"/>
            <a:ext cx="3962400" cy="3826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66800" y="4495800"/>
            <a:ext cx="259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Mammal!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59</TotalTime>
  <Words>219</Words>
  <Application>Microsoft Office PowerPoint</Application>
  <PresentationFormat>On-screen Show (4:3)</PresentationFormat>
  <Paragraphs>72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Foundry</vt:lpstr>
      <vt:lpstr>Vertebrates!</vt:lpstr>
      <vt:lpstr>Can you Name the 5 Types?</vt:lpstr>
      <vt:lpstr>Fish!</vt:lpstr>
      <vt:lpstr>Amphibians</vt:lpstr>
      <vt:lpstr>Reptiles</vt:lpstr>
      <vt:lpstr>Birds</vt:lpstr>
      <vt:lpstr>Mammals</vt:lpstr>
      <vt:lpstr>Can you Figure me out?</vt:lpstr>
      <vt:lpstr>Can you Figure me out?</vt:lpstr>
      <vt:lpstr>Can you Figure me out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Vertabrates!</dc:title>
  <dc:creator>Prozacsmile</dc:creator>
  <cp:lastModifiedBy>Prozacsmile</cp:lastModifiedBy>
  <cp:revision>13</cp:revision>
  <dcterms:created xsi:type="dcterms:W3CDTF">2006-08-16T00:00:00Z</dcterms:created>
  <dcterms:modified xsi:type="dcterms:W3CDTF">2010-02-12T03:58:33Z</dcterms:modified>
</cp:coreProperties>
</file>