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61" r:id="rId4"/>
    <p:sldId id="257" r:id="rId5"/>
    <p:sldId id="264" r:id="rId6"/>
    <p:sldId id="260" r:id="rId7"/>
    <p:sldId id="262" r:id="rId8"/>
    <p:sldId id="265" r:id="rId9"/>
    <p:sldId id="266" r:id="rId10"/>
    <p:sldId id="267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02" y="-9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4/22/2010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4/22/2010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8800" dirty="0" smtClean="0"/>
              <a:t>Time</a:t>
            </a:r>
            <a:endParaRPr lang="en-US" sz="8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 we measure time?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Seconds</a:t>
            </a:r>
          </a:p>
          <a:p>
            <a:r>
              <a:rPr lang="en-US" dirty="0" smtClean="0"/>
              <a:t>Minutes</a:t>
            </a:r>
          </a:p>
          <a:p>
            <a:r>
              <a:rPr lang="en-US" dirty="0" smtClean="0"/>
              <a:t>Hours</a:t>
            </a:r>
          </a:p>
          <a:p>
            <a:r>
              <a:rPr lang="en-US" dirty="0" smtClean="0"/>
              <a:t>Days</a:t>
            </a:r>
          </a:p>
          <a:p>
            <a:r>
              <a:rPr lang="en-US" dirty="0" smtClean="0"/>
              <a:t>Months</a:t>
            </a:r>
          </a:p>
          <a:p>
            <a:r>
              <a:rPr lang="en-US" dirty="0" smtClean="0"/>
              <a:t>Years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1524000"/>
            <a:ext cx="9144000" cy="5334000"/>
          </a:xfrm>
          <a:prstGeom prst="rect">
            <a:avLst/>
          </a:prstGeom>
          <a:solidFill>
            <a:schemeClr val="tx1"/>
          </a:solidFill>
          <a:ln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Lets go to : Outer Space!</a:t>
            </a:r>
            <a:endParaRPr lang="en-US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6600" y="3200400"/>
            <a:ext cx="2265426" cy="2265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533400" y="5638800"/>
            <a:ext cx="16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C000"/>
                </a:solidFill>
              </a:rPr>
              <a:t>Rotation</a:t>
            </a:r>
            <a:endParaRPr lang="en-US" sz="2800" b="1" dirty="0">
              <a:solidFill>
                <a:srgbClr val="FFC000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14800" y="2362200"/>
            <a:ext cx="4572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6629400" y="4114800"/>
            <a:ext cx="1905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C000"/>
                </a:solidFill>
              </a:rPr>
              <a:t>Revolution</a:t>
            </a:r>
            <a:endParaRPr lang="en-US" sz="2800" b="1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3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8" presetClass="emph" presetSubtype="0" repeatCount="2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path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4.44444E-6 C 0.09827 -4.44444E-6 0.179 0.11899 0.179 0.26528 C 0.179 0.41135 0.09827 0.53056 -3.33333E-6 0.53056 C -0.09913 0.53056 -0.17916 0.41135 -0.17916 0.26528 C -0.17916 0.11899 -0.09913 -4.44444E-6 -3.33333E-6 -4.44444E-6 Z " pathEditMode="relative" rAng="0" ptsTypes="fffff">
                                      <p:cBhvr>
                                        <p:cTn id="20" dur="10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" presetClass="path" presetSubtype="0" repeatCount="2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44444E-6 C 0.03785 -4.44444E-6 0.06875 0.04098 0.06875 0.09167 C 0.06875 0.14213 0.03785 0.18334 0 0.18334 C -0.03802 0.18334 -0.06875 0.14213 -0.06875 0.09167 C -0.06875 0.04098 -0.03802 -4.44444E-6 0 -4.44444E-6 Z " pathEditMode="relative" rAng="0" ptsTypes="fffff">
                                      <p:cBhvr>
                                        <p:cTn id="28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9" grpId="0"/>
      <p:bldP spid="9" grpId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Why are there 24 Hours in a Day?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8229600" cy="1120409"/>
          </a:xfrm>
        </p:spPr>
        <p:txBody>
          <a:bodyPr/>
          <a:lstStyle/>
          <a:p>
            <a:r>
              <a:rPr lang="en-US" dirty="0" smtClean="0"/>
              <a:t>Because it takes 24hours for earth to complete one </a:t>
            </a:r>
            <a:r>
              <a:rPr lang="en-US" b="1" dirty="0" smtClean="0"/>
              <a:t>rotation</a:t>
            </a:r>
            <a:endParaRPr lang="en-US" b="1" dirty="0"/>
          </a:p>
        </p:txBody>
      </p:sp>
      <p:sp>
        <p:nvSpPr>
          <p:cNvPr id="4" name="Rectangle 3"/>
          <p:cNvSpPr/>
          <p:nvPr/>
        </p:nvSpPr>
        <p:spPr>
          <a:xfrm>
            <a:off x="0" y="3124200"/>
            <a:ext cx="9144000" cy="3733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24400" y="4318983"/>
            <a:ext cx="20574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screen"/>
          <a:srcRect t="8163"/>
          <a:stretch>
            <a:fillRect/>
          </a:stretch>
        </p:blipFill>
        <p:spPr bwMode="auto">
          <a:xfrm>
            <a:off x="-1866900" y="3124200"/>
            <a:ext cx="37338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 rot="703928">
            <a:off x="5687079" y="4026391"/>
            <a:ext cx="1676400" cy="2895600"/>
          </a:xfrm>
          <a:prstGeom prst="rect">
            <a:avLst/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286000" y="4953000"/>
            <a:ext cx="16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C000"/>
                </a:solidFill>
              </a:rPr>
              <a:t>Rotation</a:t>
            </a:r>
            <a:endParaRPr lang="en-US" sz="2800" b="1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8" presetClass="emph" presetSubtype="0" repeatCount="2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2362200"/>
            <a:ext cx="9144000" cy="4495800"/>
          </a:xfrm>
          <a:prstGeom prst="rect">
            <a:avLst/>
          </a:prstGeom>
          <a:solidFill>
            <a:schemeClr val="tx1"/>
          </a:solidFill>
          <a:ln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 Month</a:t>
            </a:r>
            <a:endParaRPr lang="en-US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0" y="3601974"/>
            <a:ext cx="2265426" cy="2265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67000" y="2763774"/>
            <a:ext cx="4572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6172200" y="4114800"/>
            <a:ext cx="1905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C000"/>
                </a:solidFill>
              </a:rPr>
              <a:t>Revolution</a:t>
            </a:r>
            <a:endParaRPr lang="en-US" sz="2800" b="1" dirty="0">
              <a:solidFill>
                <a:srgbClr val="FFC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4800" y="1447800"/>
            <a:ext cx="8686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The time it takes for the moon to </a:t>
            </a:r>
            <a:r>
              <a:rPr lang="en-US" sz="2800" b="1" dirty="0" smtClean="0"/>
              <a:t>Revolve</a:t>
            </a:r>
            <a:r>
              <a:rPr lang="en-US" sz="2800" dirty="0" smtClean="0"/>
              <a:t> around the Earth about once.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3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1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4.44444E-6 C 0.09827 -4.44444E-6 0.179 0.11899 0.179 0.26528 C 0.179 0.41135 0.09827 0.53056 -3.33333E-6 0.53056 C -0.09913 0.53056 -0.17916 0.41135 -0.17916 0.26528 C -0.17916 0.11899 -0.09913 -4.44444E-6 -3.33333E-6 -4.44444E-6 Z " pathEditMode="relative" rAng="0" ptsTypes="fffff">
                                      <p:cBhvr>
                                        <p:cTn id="10" dur="10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65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path" presetSubtype="0" repeatCount="2000" fill="hold" grpId="1" nodeType="withEffect">
                                  <p:stCondLst>
                                    <p:cond delay="3300"/>
                                  </p:stCondLst>
                                  <p:childTnLst>
                                    <p:animMotion origin="layout" path="M 0 -4.44444E-6 C 0.03785 -4.44444E-6 0.06875 0.04098 0.06875 0.09167 C 0.06875 0.14213 0.03785 0.18334 0 0.18334 C -0.03802 0.18334 -0.06875 0.14213 -0.06875 0.09167 C -0.06875 0.04098 -0.03802 -4.44444E-6 0 -4.44444E-6 Z " pathEditMode="relative" rAng="0" ptsTypes="fffff">
                                      <p:cBhvr>
                                        <p:cTn id="15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1524000"/>
            <a:ext cx="9144000" cy="5334000"/>
          </a:xfrm>
          <a:prstGeom prst="rect">
            <a:avLst/>
          </a:prstGeom>
          <a:solidFill>
            <a:schemeClr val="tx1"/>
          </a:solidFill>
          <a:ln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 Year?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895600" y="2895600"/>
            <a:ext cx="2286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51776" y="3861816"/>
            <a:ext cx="781050" cy="78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43800" y="3252787"/>
            <a:ext cx="4572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extBox 17"/>
          <p:cNvSpPr txBox="1"/>
          <p:nvPr/>
        </p:nvSpPr>
        <p:spPr>
          <a:xfrm>
            <a:off x="457200" y="5791200"/>
            <a:ext cx="7848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C000"/>
                </a:solidFill>
              </a:rPr>
              <a:t>It takes one Year for the earth to Revolve around the sun</a:t>
            </a:r>
            <a:endParaRPr lang="en-US" sz="3200" b="1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3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path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-0.00023 C -0.00017 0.14097 -0.15833 0.25625 -0.3526 0.25602 C -0.54722 0.25625 -0.70503 0.14097 -0.70503 -0.00023 C -0.70503 -0.14167 -0.54687 -0.25533 -0.3526 -0.25533 C -0.15816 -0.25533 -0.00017 -0.14144 -0.00017 -0.00023 Z " pathEditMode="relative" rAng="5400000" ptsTypes="fffff">
                                      <p:cBhvr>
                                        <p:cTn id="12" dur="10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2" y="1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524000"/>
            <a:ext cx="9144000" cy="5334000"/>
          </a:xfrm>
          <a:prstGeom prst="rect">
            <a:avLst/>
          </a:prstGeom>
          <a:solidFill>
            <a:schemeClr val="tx1"/>
          </a:solidFill>
          <a:ln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71800" y="3429000"/>
            <a:ext cx="27432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line between day and night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0"/>
            <a:ext cx="9144000" cy="1349009"/>
          </a:xfrm>
          <a:ln w="41275" cmpd="sng">
            <a:solidFill>
              <a:schemeClr val="accent1">
                <a:shade val="50000"/>
              </a:schemeClr>
            </a:solidFill>
          </a:ln>
        </p:spPr>
        <p:txBody>
          <a:bodyPr>
            <a:noAutofit/>
          </a:bodyPr>
          <a:lstStyle/>
          <a:p>
            <a:r>
              <a:rPr lang="en-US" sz="4000" dirty="0" smtClean="0">
                <a:solidFill>
                  <a:srgbClr val="FFC000"/>
                </a:solidFill>
              </a:rPr>
              <a:t>It is always daytime somewhere on earth!</a:t>
            </a:r>
            <a:endParaRPr lang="en-US" sz="4000" dirty="0">
              <a:solidFill>
                <a:srgbClr val="FFC000"/>
              </a:solidFill>
            </a:endParaRPr>
          </a:p>
        </p:txBody>
      </p:sp>
      <p:sp>
        <p:nvSpPr>
          <p:cNvPr id="6" name="Right Arrow 5"/>
          <p:cNvSpPr/>
          <p:nvPr/>
        </p:nvSpPr>
        <p:spPr>
          <a:xfrm rot="1484738">
            <a:off x="1756704" y="3611775"/>
            <a:ext cx="1295400" cy="2645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57200" y="3200400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C000"/>
                </a:solidFill>
              </a:rPr>
              <a:t>Day time</a:t>
            </a:r>
            <a:endParaRPr lang="en-US" sz="2400" dirty="0">
              <a:solidFill>
                <a:srgbClr val="FFC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086600" y="4648200"/>
            <a:ext cx="16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C000"/>
                </a:solidFill>
              </a:rPr>
              <a:t>Nighttime</a:t>
            </a:r>
            <a:endParaRPr lang="en-US" sz="2400" dirty="0">
              <a:solidFill>
                <a:srgbClr val="FFC000"/>
              </a:solidFill>
            </a:endParaRPr>
          </a:p>
        </p:txBody>
      </p:sp>
      <p:sp>
        <p:nvSpPr>
          <p:cNvPr id="10" name="Right Arrow 9"/>
          <p:cNvSpPr/>
          <p:nvPr/>
        </p:nvSpPr>
        <p:spPr>
          <a:xfrm rot="9725776">
            <a:off x="5825517" y="5073049"/>
            <a:ext cx="1295400" cy="2645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Time Zones!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8229600" cy="663209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2514600"/>
            <a:ext cx="8001000" cy="4056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2971800"/>
            <a:ext cx="9144000" cy="3886200"/>
          </a:xfrm>
          <a:prstGeom prst="rect">
            <a:avLst/>
          </a:prstGeom>
          <a:solidFill>
            <a:schemeClr val="tx1"/>
          </a:solidFill>
          <a:ln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8229600" cy="1349009"/>
          </a:xfrm>
        </p:spPr>
        <p:txBody>
          <a:bodyPr/>
          <a:lstStyle/>
          <a:p>
            <a:r>
              <a:rPr lang="en-US" dirty="0" smtClean="0"/>
              <a:t>What’s the Difference between Rotation and Revolution?</a:t>
            </a:r>
          </a:p>
          <a:p>
            <a:pPr lvl="1">
              <a:buNone/>
            </a:pP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715000" y="3886200"/>
            <a:ext cx="1454119" cy="14541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37576" y="4298442"/>
            <a:ext cx="496824" cy="496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 cstate="print"/>
          <a:srcRect l="3364" t="3364" r="2455" b="5819"/>
          <a:stretch>
            <a:fillRect/>
          </a:stretch>
        </p:blipFill>
        <p:spPr bwMode="auto">
          <a:xfrm>
            <a:off x="1066800" y="3429000"/>
            <a:ext cx="21336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838200" y="5657671"/>
            <a:ext cx="2362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C000"/>
                </a:solidFill>
              </a:rPr>
              <a:t>Rotation</a:t>
            </a:r>
            <a:br>
              <a:rPr lang="en-US" sz="2400" b="1" dirty="0" smtClean="0">
                <a:solidFill>
                  <a:srgbClr val="FFC000"/>
                </a:solidFill>
              </a:rPr>
            </a:br>
            <a:r>
              <a:rPr lang="en-US" sz="2400" b="1" dirty="0" smtClean="0">
                <a:solidFill>
                  <a:srgbClr val="FFC000"/>
                </a:solidFill>
              </a:rPr>
              <a:t> or</a:t>
            </a:r>
            <a:br>
              <a:rPr lang="en-US" sz="2400" b="1" dirty="0" smtClean="0">
                <a:solidFill>
                  <a:srgbClr val="FFC000"/>
                </a:solidFill>
              </a:rPr>
            </a:br>
            <a:r>
              <a:rPr lang="en-US" sz="2400" b="1" dirty="0" smtClean="0">
                <a:solidFill>
                  <a:srgbClr val="FFC000"/>
                </a:solidFill>
              </a:rPr>
              <a:t> Rotating</a:t>
            </a:r>
            <a:endParaRPr lang="en-US" sz="2400" b="1" dirty="0">
              <a:solidFill>
                <a:srgbClr val="FFC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257800" y="5715000"/>
            <a:ext cx="2362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C000"/>
                </a:solidFill>
              </a:rPr>
              <a:t>Revolution</a:t>
            </a:r>
            <a:br>
              <a:rPr lang="en-US" sz="2400" b="1" dirty="0" smtClean="0">
                <a:solidFill>
                  <a:srgbClr val="FFC000"/>
                </a:solidFill>
              </a:rPr>
            </a:br>
            <a:r>
              <a:rPr lang="en-US" sz="2400" b="1" dirty="0" smtClean="0">
                <a:solidFill>
                  <a:srgbClr val="FFC000"/>
                </a:solidFill>
              </a:rPr>
              <a:t> or</a:t>
            </a:r>
            <a:br>
              <a:rPr lang="en-US" sz="2400" b="1" dirty="0" smtClean="0">
                <a:solidFill>
                  <a:srgbClr val="FFC000"/>
                </a:solidFill>
              </a:rPr>
            </a:br>
            <a:r>
              <a:rPr lang="en-US" sz="2400" b="1" dirty="0" smtClean="0">
                <a:solidFill>
                  <a:srgbClr val="FFC000"/>
                </a:solidFill>
              </a:rPr>
              <a:t> Revolving</a:t>
            </a:r>
            <a:endParaRPr lang="en-US" sz="2400" b="1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8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8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1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7 -0.00162 C -0.0007 0.09352 -0.09011 0.1713 -0.19966 0.17107 C -0.30955 0.1713 -0.39792 0.09352 -0.39792 -0.00162 C -0.39792 -0.09699 -0.3092 -0.17315 -0.19966 -0.17315 C -0.08993 -0.17315 -0.0007 -0.09699 -0.0007 -0.00162 Z " pathEditMode="relative" rAng="5400000" ptsTypes="fffff">
                                      <p:cBhvr>
                                        <p:cTn id="28" dur="1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9" y="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8229600" cy="3787409"/>
          </a:xfrm>
        </p:spPr>
        <p:txBody>
          <a:bodyPr>
            <a:normAutofit fontScale="85000" lnSpcReduction="20000"/>
          </a:bodyPr>
          <a:lstStyle/>
          <a:p>
            <a:r>
              <a:rPr lang="en-US" b="1" dirty="0" smtClean="0"/>
              <a:t>What is a month?</a:t>
            </a:r>
          </a:p>
          <a:p>
            <a:pPr lvl="1"/>
            <a:r>
              <a:rPr lang="en-US" dirty="0" smtClean="0"/>
              <a:t>About how long it takes for the moon to________  around the earth.</a:t>
            </a:r>
          </a:p>
          <a:p>
            <a:endParaRPr lang="en-US" dirty="0" smtClean="0"/>
          </a:p>
          <a:p>
            <a:r>
              <a:rPr lang="en-US" b="1" dirty="0" smtClean="0"/>
              <a:t>What is a day?</a:t>
            </a:r>
          </a:p>
          <a:p>
            <a:pPr lvl="1"/>
            <a:r>
              <a:rPr lang="en-US" dirty="0" smtClean="0"/>
              <a:t>How long it takes the earth to _______ once.</a:t>
            </a:r>
          </a:p>
          <a:p>
            <a:endParaRPr lang="en-US" dirty="0" smtClean="0"/>
          </a:p>
          <a:p>
            <a:r>
              <a:rPr lang="en-US" b="1" dirty="0" smtClean="0"/>
              <a:t>What is a year?</a:t>
            </a:r>
          </a:p>
          <a:p>
            <a:pPr lvl="1"/>
            <a:r>
              <a:rPr lang="en-US" smtClean="0"/>
              <a:t>How long it takes the earth to ________ once around the sun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657600" y="4343400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201696" y="2057400"/>
            <a:ext cx="16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revolve</a:t>
            </a:r>
            <a:endParaRPr lang="en-US" sz="28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4953000" y="3409684"/>
            <a:ext cx="16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rotate</a:t>
            </a:r>
            <a:endParaRPr lang="en-US" sz="28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4953000" y="4429780"/>
            <a:ext cx="16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revolve</a:t>
            </a:r>
            <a:endParaRPr lang="en-US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95</TotalTime>
  <Words>165</Words>
  <Application>Microsoft Office PowerPoint</Application>
  <PresentationFormat>On-screen Show (4:3)</PresentationFormat>
  <Paragraphs>40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Module</vt:lpstr>
      <vt:lpstr>Time</vt:lpstr>
      <vt:lpstr>How do we measure time?</vt:lpstr>
      <vt:lpstr>Lets go to : Outer Space!</vt:lpstr>
      <vt:lpstr>Why are there 24 Hours in a Day?</vt:lpstr>
      <vt:lpstr>What is a Month</vt:lpstr>
      <vt:lpstr>What is a Year?</vt:lpstr>
      <vt:lpstr>The line between day and night</vt:lpstr>
      <vt:lpstr>Time Zones!</vt:lpstr>
      <vt:lpstr>Review</vt:lpstr>
      <vt:lpstr>Review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Time</dc:title>
  <dc:creator/>
  <cp:lastModifiedBy>sjdupont</cp:lastModifiedBy>
  <cp:revision>12</cp:revision>
  <dcterms:created xsi:type="dcterms:W3CDTF">2006-08-16T00:00:00Z</dcterms:created>
  <dcterms:modified xsi:type="dcterms:W3CDTF">2010-04-22T17:53:40Z</dcterms:modified>
</cp:coreProperties>
</file>