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E6A4D-2F2D-4F66-87DD-ADD270A76074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77AD4-3C15-4B40-9EB8-94105D037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77AD4-3C15-4B40-9EB8-94105D037EE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77AD4-3C15-4B40-9EB8-94105D037EE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77AD4-3C15-4B40-9EB8-94105D037EE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77AD4-3C15-4B40-9EB8-94105D037EE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77AD4-3C15-4B40-9EB8-94105D037EE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77AD4-3C15-4B40-9EB8-94105D037EE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77AD4-3C15-4B40-9EB8-94105D037EE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77AD4-3C15-4B40-9EB8-94105D037EE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77AD4-3C15-4B40-9EB8-94105D037EE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77AD4-3C15-4B40-9EB8-94105D037EE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77AD4-3C15-4B40-9EB8-94105D037EE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F4EF8-7312-4804-890C-9ECDC7A9B91A}" type="datetimeFigureOut">
              <a:rPr lang="en-US" smtClean="0"/>
              <a:pPr/>
              <a:t>5/12/2009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3AA93-4170-4D80-A6AF-F26B78BB5C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76450"/>
          </a:xfrm>
        </p:spPr>
        <p:txBody>
          <a:bodyPr/>
          <a:lstStyle/>
          <a:p>
            <a:r>
              <a:rPr lang="en-US" dirty="0" smtClean="0"/>
              <a:t>Forecasting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505200"/>
            <a:ext cx="6400800" cy="23622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Mandek</a:t>
            </a:r>
            <a:r>
              <a:rPr lang="en-US" dirty="0" smtClean="0"/>
              <a:t> Richardson </a:t>
            </a:r>
          </a:p>
          <a:p>
            <a:r>
              <a:rPr lang="en-US" dirty="0" smtClean="0"/>
              <a:t>STARS </a:t>
            </a:r>
          </a:p>
          <a:p>
            <a:r>
              <a:rPr lang="en-US" dirty="0" smtClean="0"/>
              <a:t>University of South Florida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to Forecast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ithout Equipment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 quick ways to forecast weather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1314450" lvl="2" indent="-514350">
              <a:buFont typeface="+mj-lt"/>
              <a:buAutoNum type="arabicPeriod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Clouds 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Wind 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Senses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Forecasting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Clouds can tell you many things about what the weather will do</a:t>
            </a:r>
          </a:p>
          <a:p>
            <a:endParaRPr lang="en-US" dirty="0" smtClean="0"/>
          </a:p>
          <a:p>
            <a:r>
              <a:rPr lang="en-US" dirty="0" smtClean="0"/>
              <a:t>Clouds come in different shapes sizes and colors</a:t>
            </a:r>
          </a:p>
          <a:p>
            <a:endParaRPr lang="en-US" dirty="0" smtClean="0"/>
          </a:p>
          <a:p>
            <a:r>
              <a:rPr lang="en-US" dirty="0" smtClean="0"/>
              <a:t>The type of cloud will tell the weather around you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Type and Weather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754563"/>
          </a:xfrm>
        </p:spPr>
        <p:txBody>
          <a:bodyPr/>
          <a:lstStyle/>
          <a:p>
            <a:r>
              <a:rPr lang="en-US" dirty="0" smtClean="0"/>
              <a:t>Cirrus Clouds</a:t>
            </a:r>
          </a:p>
          <a:p>
            <a:pPr lvl="1"/>
            <a:r>
              <a:rPr lang="en-US" dirty="0" smtClean="0"/>
              <a:t>Thin and wispy</a:t>
            </a:r>
          </a:p>
          <a:p>
            <a:pPr lvl="1"/>
            <a:r>
              <a:rPr lang="en-US" dirty="0" smtClean="0"/>
              <a:t>Found very high in the sky</a:t>
            </a:r>
          </a:p>
          <a:p>
            <a:pPr lvl="1"/>
            <a:r>
              <a:rPr lang="en-US" dirty="0" smtClean="0"/>
              <a:t>Point in the direction of the wind</a:t>
            </a:r>
          </a:p>
          <a:p>
            <a:pPr lvl="1"/>
            <a:r>
              <a:rPr lang="en-US" dirty="0" smtClean="0"/>
              <a:t>No precipitation falls </a:t>
            </a:r>
          </a:p>
          <a:p>
            <a:pPr lvl="1"/>
            <a:r>
              <a:rPr lang="en-US" dirty="0" smtClean="0"/>
              <a:t>Sign of fair weather now and the near future</a:t>
            </a:r>
          </a:p>
          <a:p>
            <a:pPr lvl="1"/>
            <a:endParaRPr lang="en-US" dirty="0"/>
          </a:p>
        </p:txBody>
      </p:sp>
      <p:pic>
        <p:nvPicPr>
          <p:cNvPr id="6" name="Content Placeholder 5" descr="cirrus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76800" y="1371600"/>
            <a:ext cx="3962400" cy="4724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Type and Weather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Altocumulus</a:t>
            </a:r>
          </a:p>
          <a:p>
            <a:pPr lvl="1"/>
            <a:r>
              <a:rPr lang="en-US" dirty="0" smtClean="0"/>
              <a:t>Like fuzzy bubbles in long rows or strings</a:t>
            </a:r>
          </a:p>
          <a:p>
            <a:pPr lvl="1"/>
            <a:r>
              <a:rPr lang="en-US" dirty="0" smtClean="0"/>
              <a:t>Indicate a cold front is coming</a:t>
            </a:r>
          </a:p>
          <a:p>
            <a:pPr lvl="1"/>
            <a:r>
              <a:rPr lang="en-US" dirty="0" smtClean="0"/>
              <a:t>In summertime may turn into thunderstorms</a:t>
            </a:r>
          </a:p>
          <a:p>
            <a:endParaRPr lang="en-US" dirty="0"/>
          </a:p>
        </p:txBody>
      </p:sp>
      <p:pic>
        <p:nvPicPr>
          <p:cNvPr id="5" name="Content Placeholder 4" descr="Altocumulus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53000" y="1600200"/>
            <a:ext cx="3429000" cy="396239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Type and Weather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Nimbostratus</a:t>
            </a:r>
          </a:p>
          <a:p>
            <a:pPr lvl="1"/>
            <a:r>
              <a:rPr lang="en-US" dirty="0" smtClean="0"/>
              <a:t>Dark and low hanging clouds that cover the whole sky</a:t>
            </a:r>
          </a:p>
          <a:p>
            <a:pPr lvl="1"/>
            <a:r>
              <a:rPr lang="en-US" dirty="0" smtClean="0"/>
              <a:t>Usually will have light precipitation </a:t>
            </a:r>
            <a:endParaRPr lang="en-US" dirty="0"/>
          </a:p>
        </p:txBody>
      </p:sp>
      <p:pic>
        <p:nvPicPr>
          <p:cNvPr id="5" name="Content Placeholder 4" descr="cloud_nimbostra2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53000" y="1600200"/>
            <a:ext cx="3352800" cy="4267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Types and Weather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Cumulus Clouds</a:t>
            </a:r>
          </a:p>
          <a:p>
            <a:pPr lvl="1"/>
            <a:r>
              <a:rPr lang="en-US" dirty="0" smtClean="0"/>
              <a:t>Look like big cotton balls</a:t>
            </a:r>
          </a:p>
          <a:p>
            <a:pPr lvl="1"/>
            <a:r>
              <a:rPr lang="en-US" dirty="0" smtClean="0"/>
              <a:t>Have large spaces of clear sky between them</a:t>
            </a:r>
          </a:p>
          <a:p>
            <a:pPr lvl="1"/>
            <a:r>
              <a:rPr lang="en-US" dirty="0" smtClean="0"/>
              <a:t>Usually don’t carry rain</a:t>
            </a:r>
          </a:p>
          <a:p>
            <a:pPr lvl="1"/>
            <a:r>
              <a:rPr lang="en-US" dirty="0" smtClean="0"/>
              <a:t>During spring and summer can turn to </a:t>
            </a:r>
            <a:r>
              <a:rPr lang="en-US" dirty="0"/>
              <a:t>C</a:t>
            </a:r>
            <a:r>
              <a:rPr lang="en-US" dirty="0" smtClean="0"/>
              <a:t>umulonimbus clouds</a:t>
            </a:r>
            <a:endParaRPr lang="en-US" dirty="0"/>
          </a:p>
        </p:txBody>
      </p:sp>
      <p:pic>
        <p:nvPicPr>
          <p:cNvPr id="5" name="Content Placeholder 4" descr="cumulus.bmp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29200" y="1524000"/>
            <a:ext cx="3276600" cy="3886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Type and Weather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Cumulonimbus Clouds</a:t>
            </a:r>
          </a:p>
          <a:p>
            <a:pPr lvl="1"/>
            <a:r>
              <a:rPr lang="en-US" dirty="0" smtClean="0"/>
              <a:t>Thunderstorm clouds</a:t>
            </a:r>
          </a:p>
          <a:p>
            <a:pPr lvl="1"/>
            <a:r>
              <a:rPr lang="en-US" dirty="0" smtClean="0"/>
              <a:t>Tall &amp; Wide</a:t>
            </a:r>
          </a:p>
          <a:p>
            <a:pPr lvl="1"/>
            <a:r>
              <a:rPr lang="en-US" dirty="0" smtClean="0"/>
              <a:t>Usually have heavy rain and lightning</a:t>
            </a:r>
          </a:p>
          <a:p>
            <a:pPr lvl="1"/>
            <a:r>
              <a:rPr lang="en-US" dirty="0" smtClean="0"/>
              <a:t>If you see them it will rain very soon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5" name="Content Placeholder 4" descr="cumulonimbus.bmp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76800" y="1752600"/>
            <a:ext cx="3733800" cy="3962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 Forecasting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 Forecasting is simple and easy</a:t>
            </a:r>
          </a:p>
          <a:p>
            <a:endParaRPr lang="en-US" dirty="0" smtClean="0"/>
          </a:p>
          <a:p>
            <a:r>
              <a:rPr lang="en-US" dirty="0" smtClean="0"/>
              <a:t>Early in the morning the wind will tell you how warm the day will be</a:t>
            </a:r>
          </a:p>
          <a:p>
            <a:endParaRPr lang="en-US" dirty="0" smtClean="0"/>
          </a:p>
          <a:p>
            <a:r>
              <a:rPr lang="en-US" dirty="0" smtClean="0"/>
              <a:t>However the wind has to be strong enough for you to feel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Direction and Weather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2578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First find north and face it</a:t>
            </a:r>
          </a:p>
          <a:p>
            <a:endParaRPr lang="en-US" dirty="0"/>
          </a:p>
          <a:p>
            <a:r>
              <a:rPr lang="en-US" dirty="0" smtClean="0"/>
              <a:t>Wind is coming from the south warm weather is on its way</a:t>
            </a:r>
          </a:p>
          <a:p>
            <a:endParaRPr lang="en-US" dirty="0" smtClean="0"/>
          </a:p>
          <a:p>
            <a:r>
              <a:rPr lang="en-US" dirty="0" smtClean="0"/>
              <a:t>Wind is coming from the north cooler and dry weather is on its way</a:t>
            </a:r>
          </a:p>
          <a:p>
            <a:endParaRPr lang="en-US" dirty="0" smtClean="0"/>
          </a:p>
          <a:p>
            <a:r>
              <a:rPr lang="en-US" dirty="0" smtClean="0"/>
              <a:t>East and west moving wind mean a variety of things</a:t>
            </a:r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</p:txBody>
      </p:sp>
      <p:pic>
        <p:nvPicPr>
          <p:cNvPr id="6" name="Content Placeholder 5" descr="compass.bmp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00800" y="2133600"/>
            <a:ext cx="2252663" cy="237728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Senses and Weather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you use your 4 senses to forecast weather?</a:t>
            </a:r>
          </a:p>
          <a:p>
            <a:endParaRPr lang="en-US" dirty="0"/>
          </a:p>
        </p:txBody>
      </p:sp>
      <p:pic>
        <p:nvPicPr>
          <p:cNvPr id="6" name="Picture 5" descr="e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3048000"/>
            <a:ext cx="2057400" cy="1390650"/>
          </a:xfrm>
          <a:prstGeom prst="rect">
            <a:avLst/>
          </a:prstGeom>
        </p:spPr>
      </p:pic>
      <p:pic>
        <p:nvPicPr>
          <p:cNvPr id="7" name="Picture 6" descr="ea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5105400"/>
            <a:ext cx="1690688" cy="1495425"/>
          </a:xfrm>
          <a:prstGeom prst="rect">
            <a:avLst/>
          </a:prstGeom>
        </p:spPr>
      </p:pic>
      <p:pic>
        <p:nvPicPr>
          <p:cNvPr id="8" name="Picture 7" descr="mouth2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2819400"/>
            <a:ext cx="1828800" cy="1476375"/>
          </a:xfrm>
          <a:prstGeom prst="rect">
            <a:avLst/>
          </a:prstGeom>
        </p:spPr>
      </p:pic>
      <p:pic>
        <p:nvPicPr>
          <p:cNvPr id="9" name="Picture 8" descr="nos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0" y="4876800"/>
            <a:ext cx="2200275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297</Words>
  <Application>Microsoft Office PowerPoint</Application>
  <PresentationFormat>On-screen Show (4:3)</PresentationFormat>
  <Paragraphs>73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Forecasting </vt:lpstr>
      <vt:lpstr>How to Forecast Without Equipment</vt:lpstr>
      <vt:lpstr>Cloud Forecasting</vt:lpstr>
      <vt:lpstr>Cloud Type and Weather</vt:lpstr>
      <vt:lpstr>Cloud Type and Weather</vt:lpstr>
      <vt:lpstr>Cloud Type and Weather </vt:lpstr>
      <vt:lpstr>Cloud Types and Weather</vt:lpstr>
      <vt:lpstr>Cloud Type and Weather</vt:lpstr>
      <vt:lpstr>Wind Forecasting</vt:lpstr>
      <vt:lpstr>Direction and Weather</vt:lpstr>
      <vt:lpstr>Senses and Weather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Forecasting</dc:title>
  <dc:creator>Owner</dc:creator>
  <cp:lastModifiedBy>Owner</cp:lastModifiedBy>
  <cp:revision>9</cp:revision>
  <dcterms:created xsi:type="dcterms:W3CDTF">2009-05-12T00:00:26Z</dcterms:created>
  <dcterms:modified xsi:type="dcterms:W3CDTF">2009-05-12T13:21:31Z</dcterms:modified>
</cp:coreProperties>
</file>