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304" r:id="rId2"/>
    <p:sldId id="305" r:id="rId3"/>
    <p:sldId id="317" r:id="rId4"/>
    <p:sldId id="318" r:id="rId5"/>
    <p:sldId id="319" r:id="rId6"/>
    <p:sldId id="324" r:id="rId7"/>
    <p:sldId id="320" r:id="rId8"/>
    <p:sldId id="321" r:id="rId9"/>
    <p:sldId id="323" r:id="rId10"/>
    <p:sldId id="322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76" autoAdjust="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8E4C47-ACF3-4DD3-AFFD-A2A51470EDCE}" type="datetimeFigureOut">
              <a:rPr lang="en-US" smtClean="0"/>
              <a:pPr/>
              <a:t>1/4/2010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C499DD-B8E0-4909-A7CE-3A5C68162D8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Javier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Javier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499DD-B8E0-4909-A7CE-3A5C68162D8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1/4/2010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1/4/2010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1/4/2010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1/4/2010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C51CED8-06D6-4263-B094-021A63B14EE2}" type="datetimeFigureOut">
              <a:rPr lang="en-US" smtClean="0"/>
              <a:pPr/>
              <a:t>1/4/2010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nr.state.wi.us/org/caer/ce/eek/earth/groundwater/images/groundwater.gif" TargetMode="Externa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z.about.com/d/chemistry/1/0/5/a/demonstration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c.ufl.edu/extension/gc/harmony/images/aquifer.gif" TargetMode="Externa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oridastateparks.org/photocontest/images/AllPhotos/February2008-3675-1509-130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reserveatlakethomas.com/images/Lake%20Thomas%5b1%5d.JPG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781800" y="6477000"/>
            <a:ext cx="2133600" cy="1682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862698FF-22E7-4590-BCEE-E48089C6ABF8}" type="slidenum">
              <a:rPr lang="en-US"/>
              <a:pPr/>
              <a:t>1</a:t>
            </a:fld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The water cycle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4572000"/>
            <a:ext cx="6400800" cy="2514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200" dirty="0" smtClean="0"/>
              <a:t>By Ryan Cates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dirty="0" smtClean="0"/>
              <a:t>Big Idea 7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Students, Teachers, And Resources in Sciences (STARS)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University of South Florida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College of Engineering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January 4, 2010</a:t>
            </a:r>
          </a:p>
          <a:p>
            <a:pPr eaLnBrk="1" hangingPunct="1">
              <a:lnSpc>
                <a:spcPct val="80000"/>
              </a:lnSpc>
            </a:pP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C24A0AE4-521B-447C-884A-23D5FECBACA9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Outline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5638800"/>
          </a:xfrm>
        </p:spPr>
        <p:txBody>
          <a:bodyPr/>
          <a:lstStyle/>
          <a:p>
            <a:pPr marL="577850" indent="-577850" eaLnBrk="1" hangingPunct="1">
              <a:buFont typeface="Wingdings" pitchFamily="2" charset="2"/>
              <a:buChar char="q"/>
            </a:pPr>
            <a:r>
              <a:rPr lang="en-US" dirty="0" smtClean="0"/>
              <a:t>Review</a:t>
            </a:r>
          </a:p>
          <a:p>
            <a:pPr marL="577850" indent="-577850" eaLnBrk="1" hangingPunct="1">
              <a:buFont typeface="Wingdings" pitchFamily="2" charset="2"/>
              <a:buChar char="q"/>
            </a:pPr>
            <a:r>
              <a:rPr lang="en-US" dirty="0" smtClean="0"/>
              <a:t>Water Cycle</a:t>
            </a:r>
          </a:p>
          <a:p>
            <a:pPr marL="907034" lvl="1" indent="-577850">
              <a:buFont typeface="Wingdings" pitchFamily="2" charset="2"/>
              <a:buChar char="q"/>
            </a:pPr>
            <a:r>
              <a:rPr lang="en-US" dirty="0" smtClean="0"/>
              <a:t>Evaporation</a:t>
            </a:r>
          </a:p>
          <a:p>
            <a:pPr marL="907034" lvl="1" indent="-577850">
              <a:buFont typeface="Wingdings" pitchFamily="2" charset="2"/>
              <a:buChar char="q"/>
            </a:pPr>
            <a:r>
              <a:rPr lang="en-US" dirty="0" smtClean="0"/>
              <a:t>Condensation</a:t>
            </a:r>
          </a:p>
          <a:p>
            <a:pPr marL="907034" lvl="1" indent="-577850">
              <a:buFont typeface="Wingdings" pitchFamily="2" charset="2"/>
              <a:buChar char="q"/>
            </a:pPr>
            <a:r>
              <a:rPr lang="en-US" dirty="0" smtClean="0"/>
              <a:t>Precipitation</a:t>
            </a:r>
          </a:p>
          <a:p>
            <a:pPr marL="577850" indent="-577850">
              <a:buFont typeface="Wingdings" pitchFamily="2" charset="2"/>
              <a:buChar char="q"/>
            </a:pPr>
            <a:r>
              <a:rPr lang="en-US" dirty="0" smtClean="0"/>
              <a:t>How the 3 phases of matter affect the water cycle.</a:t>
            </a:r>
          </a:p>
          <a:p>
            <a:pPr marL="907034" lvl="1" indent="-577850">
              <a:buFont typeface="Wingdings" pitchFamily="2" charset="2"/>
              <a:buChar char="q"/>
            </a:pPr>
            <a:r>
              <a:rPr lang="en-US" dirty="0" smtClean="0"/>
              <a:t>Aquifers</a:t>
            </a:r>
          </a:p>
          <a:p>
            <a:pPr marL="907034" lvl="1" indent="-577850">
              <a:buFont typeface="Wingdings" pitchFamily="2" charset="2"/>
              <a:buChar char="q"/>
            </a:pPr>
            <a:r>
              <a:rPr lang="en-US" dirty="0" smtClean="0"/>
              <a:t>Glaciers</a:t>
            </a:r>
          </a:p>
          <a:p>
            <a:pPr marL="907034" lvl="1" indent="-577850">
              <a:buFont typeface="Wingdings" pitchFamily="2" charset="2"/>
              <a:buChar char="q"/>
            </a:pPr>
            <a:r>
              <a:rPr lang="en-US" dirty="0" smtClean="0"/>
              <a:t>Bodies of water</a:t>
            </a:r>
          </a:p>
          <a:p>
            <a:pPr marL="907034" lvl="1" indent="-577850">
              <a:buFont typeface="Wingdings" pitchFamily="2" charset="2"/>
              <a:buChar char="q"/>
            </a:pPr>
            <a:r>
              <a:rPr lang="en-US" dirty="0" smtClean="0"/>
              <a:t>Mountaintops</a:t>
            </a:r>
          </a:p>
          <a:p>
            <a:pPr marL="577850" indent="-577850">
              <a:buFont typeface="Wingdings" pitchFamily="2" charset="2"/>
              <a:buChar char="q"/>
            </a:pPr>
            <a:endParaRPr lang="en-US" dirty="0" smtClean="0"/>
          </a:p>
          <a:p>
            <a:pPr marL="577850" indent="-577850" eaLnBrk="1" hangingPunct="1">
              <a:buFont typeface="Wingdings" pitchFamily="2" charset="2"/>
              <a:buNone/>
            </a:pPr>
            <a:endParaRPr lang="en-US" sz="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71600"/>
            <a:ext cx="7772400" cy="5074440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en-US" dirty="0" smtClean="0"/>
              <a:t>What are Newton’s Laws of Motion?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What are 6 types of potential energy?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What are the steps to the experimental method?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What is the difference between weight and mass?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What is the difference between conductor and insulators?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What is the summer solstice?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Why does the Earth experience four seasons?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Water Cycle</a:t>
            </a:r>
            <a:endParaRPr lang="en-US" dirty="0"/>
          </a:p>
        </p:txBody>
      </p:sp>
      <p:pic>
        <p:nvPicPr>
          <p:cNvPr id="161794" name="Picture 2" descr="http://www.dnr.state.wi.us/org/caer/ce/eek/earth/groundwater/images/groundwater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268752"/>
            <a:ext cx="5943600" cy="4939279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438400" y="6211669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dirty="0" smtClean="0">
                <a:hlinkClick r:id="rId3"/>
              </a:rPr>
              <a:t>http://www.dnr.state.wi.us/org/caer/ce/eek/earth/groundwater/images/groundwater.gif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Demonstration: Evaporation, Condensation, precipitation.</a:t>
            </a:r>
            <a:endParaRPr lang="en-US" dirty="0"/>
          </a:p>
        </p:txBody>
      </p:sp>
      <p:pic>
        <p:nvPicPr>
          <p:cNvPr id="160770" name="Picture 2" descr="http://z.about.com/d/chemistry/1/0/5/a/demonstratio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2057400"/>
            <a:ext cx="3563920" cy="4572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514600" y="6642556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800" dirty="0" smtClean="0">
                <a:hlinkClick r:id="rId3"/>
              </a:rPr>
              <a:t>http://z.about.com/d/chemistry/1/0/5/a/demonstration.jpg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does all the water come from and where does it go?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Sent from</a:t>
            </a:r>
          </a:p>
          <a:p>
            <a:pPr lvl="1"/>
            <a:r>
              <a:rPr lang="en-US" dirty="0" smtClean="0"/>
              <a:t>Aquifers</a:t>
            </a:r>
          </a:p>
          <a:p>
            <a:pPr lvl="1"/>
            <a:r>
              <a:rPr lang="en-US" dirty="0" smtClean="0"/>
              <a:t>Bodies of water</a:t>
            </a:r>
          </a:p>
          <a:p>
            <a:r>
              <a:rPr lang="en-US" dirty="0" smtClean="0"/>
              <a:t>Sent to</a:t>
            </a:r>
          </a:p>
          <a:p>
            <a:pPr lvl="1"/>
            <a:r>
              <a:rPr lang="en-US" dirty="0" smtClean="0"/>
              <a:t>Glaciers</a:t>
            </a:r>
          </a:p>
          <a:p>
            <a:pPr lvl="1"/>
            <a:r>
              <a:rPr lang="en-US" dirty="0" smtClean="0"/>
              <a:t>Mountaintops</a:t>
            </a:r>
          </a:p>
          <a:p>
            <a:pPr lvl="1"/>
            <a:r>
              <a:rPr lang="en-US" dirty="0" smtClean="0"/>
              <a:t>Back to bodies of water and to the ground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Aquifers</a:t>
            </a:r>
            <a:endParaRPr lang="en-US" dirty="0"/>
          </a:p>
        </p:txBody>
      </p:sp>
      <p:pic>
        <p:nvPicPr>
          <p:cNvPr id="159746" name="Picture 2" descr="http://www.wec.ufl.edu/extension/gc/harmony/images/aquifer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828800"/>
            <a:ext cx="6419850" cy="42799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514600" y="6172200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dirty="0" smtClean="0">
                <a:hlinkClick r:id="rId3"/>
              </a:rPr>
              <a:t>http://www.wec.ufl.edu/extension/gc/harmony/images/aquifer.gif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8" name="Picture 8" descr="http://www.floridastateparks.org/photocontest/images/AllPhotos/February2008-3675-1509-1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4027101"/>
            <a:ext cx="3733800" cy="2830899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304800" y="6490156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dirty="0" smtClean="0">
                <a:hlinkClick r:id="rId3"/>
              </a:rPr>
              <a:t>http://www.floridastateparks.org/photocontest/images/AllPhotos/February2008-3675-1509-130.jpg</a:t>
            </a:r>
            <a:endParaRPr lang="en-US" sz="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Bodies of water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Lakes, Oceans &amp; Rivers</a:t>
            </a:r>
          </a:p>
          <a:p>
            <a:pPr lvl="1"/>
            <a:endParaRPr lang="en-US" dirty="0"/>
          </a:p>
        </p:txBody>
      </p:sp>
      <p:pic>
        <p:nvPicPr>
          <p:cNvPr id="158722" name="Picture 2" descr="http://watersecretsblog.com/archives/Tampa%20Bay-THE%20PI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3600" y="3048000"/>
            <a:ext cx="4286250" cy="2809876"/>
          </a:xfrm>
          <a:prstGeom prst="rect">
            <a:avLst/>
          </a:prstGeom>
          <a:noFill/>
        </p:spPr>
      </p:pic>
      <p:pic>
        <p:nvPicPr>
          <p:cNvPr id="158726" name="Picture 6" descr="http://www.preserveatlakethomas.com/images/Lake%20Thomas%5B1%5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2362200"/>
            <a:ext cx="3048000" cy="2286001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304800" y="6642556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dirty="0" smtClean="0">
                <a:hlinkClick r:id="rId6"/>
              </a:rPr>
              <a:t>http://www.preserveatlakethomas.com/images/Lake%20Thomas[1].JPG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Mountains and Glaciers</a:t>
            </a:r>
            <a:endParaRPr lang="en-US" dirty="0"/>
          </a:p>
        </p:txBody>
      </p:sp>
      <p:pic>
        <p:nvPicPr>
          <p:cNvPr id="156674" name="Picture 2" descr="http://www.rutasur.com/en/images/stories/Picture%2002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2267" y="1371600"/>
            <a:ext cx="7196666" cy="5397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Water Cycle in a Nut Shell</a:t>
            </a:r>
            <a:endParaRPr lang="en-US" dirty="0"/>
          </a:p>
        </p:txBody>
      </p:sp>
      <p:pic>
        <p:nvPicPr>
          <p:cNvPr id="157698" name="Picture 2" descr="http://cd7.e2bn.net/e2bn/leas/c99/schools/cd7/website/images/bp-watercycle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371600"/>
            <a:ext cx="6534150" cy="5133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1305</TotalTime>
  <Words>195</Words>
  <Application>Microsoft Office PowerPoint</Application>
  <PresentationFormat>On-screen Show (4:3)</PresentationFormat>
  <Paragraphs>59</Paragraphs>
  <Slides>10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Metro</vt:lpstr>
      <vt:lpstr>The water cycle</vt:lpstr>
      <vt:lpstr>Outline</vt:lpstr>
      <vt:lpstr>Vocabulary Review</vt:lpstr>
      <vt:lpstr>Water Cycle</vt:lpstr>
      <vt:lpstr>Demonstration: Evaporation, Condensation, precipitation.</vt:lpstr>
      <vt:lpstr>Where does all the water come from and where does it go?</vt:lpstr>
      <vt:lpstr>Aquifers</vt:lpstr>
      <vt:lpstr>Bodies of water</vt:lpstr>
      <vt:lpstr>Mountains and Glaciers</vt:lpstr>
      <vt:lpstr>Water Cycle in a Nut Shell</vt:lpstr>
    </vt:vector>
  </TitlesOfParts>
  <Company>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Electricity and Magnetism</dc:title>
  <dc:creator>Ryan Cates</dc:creator>
  <cp:lastModifiedBy>Ryan</cp:lastModifiedBy>
  <cp:revision>130</cp:revision>
  <dcterms:created xsi:type="dcterms:W3CDTF">2009-10-10T00:21:59Z</dcterms:created>
  <dcterms:modified xsi:type="dcterms:W3CDTF">2010-01-04T12:00:41Z</dcterms:modified>
</cp:coreProperties>
</file>