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2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3A7CC-8E89-42AD-AE35-CBAFC6B62B99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76B3A-F3BB-4A61-B484-6B8843BF4C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Javier</a:t>
            </a:r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5A645C-D042-4A86-A5AF-4DD5FF587362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Javier</a:t>
            </a:r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F6E51F-91A2-4539-8990-2A03D7B78110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Javier</a:t>
            </a:r>
          </a:p>
        </p:txBody>
      </p:sp>
      <p:sp>
        <p:nvSpPr>
          <p:cNvPr id="2304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903D41-E572-4F37-8C4E-98CA47A90E84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76B3A-F3BB-4A61-B484-6B8843BF4C5D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AE8481B-3A23-4DB6-9F57-72175AFA1C66}" type="datetimeFigureOut">
              <a:rPr lang="en-US" smtClean="0"/>
              <a:t>5/13/2009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20464F5-5582-4B56-B529-72231D8FDD7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e/Tstorm-mature-stage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Thunder Storms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STARS </a:t>
            </a:r>
          </a:p>
          <a:p>
            <a:r>
              <a:rPr lang="en-US" dirty="0" smtClean="0"/>
              <a:t>University of South Florida</a:t>
            </a:r>
          </a:p>
        </p:txBody>
      </p:sp>
      <p:pic>
        <p:nvPicPr>
          <p:cNvPr id="4" name="Picture 3" descr="Thunder Stor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62000"/>
            <a:ext cx="36576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a Thunderstorm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Thunderstorm is a form of weather that contains lightning and thunder</a:t>
            </a:r>
          </a:p>
          <a:p>
            <a:endParaRPr lang="en-US" dirty="0" smtClean="0"/>
          </a:p>
          <a:p>
            <a:r>
              <a:rPr lang="en-US" dirty="0" smtClean="0"/>
              <a:t>Can have heavy rain, snow, hail or no precipitation at all</a:t>
            </a:r>
            <a:endParaRPr lang="en-US" dirty="0"/>
          </a:p>
        </p:txBody>
      </p:sp>
      <p:pic>
        <p:nvPicPr>
          <p:cNvPr id="8" name="Content Placeholder 7" descr="Thunder Storm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76800" y="1752600"/>
            <a:ext cx="3886200" cy="4191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Thunderstorms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 state has the highest number of thunderstorms per year?</a:t>
            </a:r>
          </a:p>
          <a:p>
            <a:endParaRPr lang="en-US" dirty="0" smtClean="0"/>
          </a:p>
          <a:p>
            <a:r>
              <a:rPr lang="en-US" dirty="0" smtClean="0"/>
              <a:t>Answer: Florida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Florida has over 90 thunderstorm days per year on average</a:t>
            </a:r>
            <a:endParaRPr lang="en-US" dirty="0"/>
          </a:p>
        </p:txBody>
      </p:sp>
      <p:pic>
        <p:nvPicPr>
          <p:cNvPr id="5" name="Content Placeholder 4" descr="florida_peninsula_r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62500" y="1676400"/>
            <a:ext cx="3810000" cy="4495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Thunderstorms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Florida such a thunderstorm hotspot?</a:t>
            </a:r>
          </a:p>
          <a:p>
            <a:pPr lvl="1"/>
            <a:r>
              <a:rPr lang="en-US" dirty="0" smtClean="0"/>
              <a:t>The state is surrounded by water</a:t>
            </a:r>
          </a:p>
          <a:p>
            <a:pPr lvl="1"/>
            <a:r>
              <a:rPr lang="en-US" dirty="0" smtClean="0"/>
              <a:t>Wind blows from the ocean over land</a:t>
            </a:r>
          </a:p>
          <a:p>
            <a:pPr lvl="1"/>
            <a:r>
              <a:rPr lang="en-US" dirty="0" smtClean="0"/>
              <a:t>The ocean provides a lot of moisture</a:t>
            </a:r>
          </a:p>
          <a:p>
            <a:pPr lvl="1"/>
            <a:r>
              <a:rPr lang="en-US" dirty="0" smtClean="0"/>
              <a:t>Moist air rises over Florida’s warm land surface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Causes Thunderstorms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2 things cause thunderstorms</a:t>
            </a:r>
          </a:p>
          <a:p>
            <a:pPr marL="1051560" lvl="1" indent="-514350">
              <a:buFont typeface="+mj-lt"/>
              <a:buAutoNum type="arabicPeriod"/>
            </a:pPr>
            <a:endParaRPr lang="en-US" sz="3600" dirty="0" smtClean="0"/>
          </a:p>
          <a:p>
            <a:pPr marL="1051560" lvl="1" indent="-514350">
              <a:buFont typeface="+mj-lt"/>
              <a:buAutoNum type="arabicPeriod"/>
            </a:pPr>
            <a:r>
              <a:rPr lang="en-US" sz="3600" dirty="0" smtClean="0"/>
              <a:t>Unstable air</a:t>
            </a:r>
          </a:p>
          <a:p>
            <a:pPr marL="1051560" lvl="1" indent="-514350">
              <a:buFont typeface="+mj-lt"/>
              <a:buAutoNum type="arabicPeriod"/>
            </a:pPr>
            <a:endParaRPr lang="en-US" sz="3600" dirty="0" smtClean="0"/>
          </a:p>
          <a:p>
            <a:pPr marL="1051560" lvl="1" indent="-514350">
              <a:buFont typeface="+mj-lt"/>
              <a:buAutoNum type="arabicPeriod"/>
            </a:pPr>
            <a:r>
              <a:rPr lang="en-US" sz="3600" dirty="0" smtClean="0"/>
              <a:t>Moisture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Unstable 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Unstable air occurs when a part of the air is warmer than its environment and it continues to rise and rise</a:t>
            </a:r>
            <a:endParaRPr lang="en-US" dirty="0"/>
          </a:p>
        </p:txBody>
      </p:sp>
      <p:pic>
        <p:nvPicPr>
          <p:cNvPr id="4" name="Picture 3" descr="stabledro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3581400"/>
            <a:ext cx="58674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Moisture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Comes from a body of water and needed to form clouds and rain</a:t>
            </a:r>
            <a:endParaRPr lang="en-US" dirty="0"/>
          </a:p>
        </p:txBody>
      </p:sp>
      <p:pic>
        <p:nvPicPr>
          <p:cNvPr id="4" name="Picture 3" descr="cumulu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352800"/>
            <a:ext cx="2438400" cy="3200400"/>
          </a:xfrm>
          <a:prstGeom prst="rect">
            <a:avLst/>
          </a:prstGeom>
        </p:spPr>
      </p:pic>
      <p:pic>
        <p:nvPicPr>
          <p:cNvPr id="5" name="Picture 4" descr="ra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733800"/>
            <a:ext cx="4279900" cy="283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Thunderstorms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Heat and moisture near the earth’s surface is transported to the upper layers of the atmosphere</a:t>
            </a:r>
          </a:p>
          <a:p>
            <a:pPr lvl="1"/>
            <a:r>
              <a:rPr lang="en-US" dirty="0" smtClean="0"/>
              <a:t>Clouds, precipitation and winds are produced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Lets briefly go through the steps!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Thunderstorms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 lnSpcReduction="10000"/>
          </a:bodyPr>
          <a:lstStyle/>
          <a:p>
            <a:pPr marL="578358" indent="-514350">
              <a:buFont typeface="+mj-lt"/>
              <a:buAutoNum type="arabicPeriod"/>
            </a:pPr>
            <a:r>
              <a:rPr lang="en-US" dirty="0" smtClean="0"/>
              <a:t>Unstable air mass rises and expands</a:t>
            </a:r>
          </a:p>
          <a:p>
            <a:pPr marL="578358" indent="-514350">
              <a:buFont typeface="+mj-lt"/>
              <a:buAutoNum type="arabicPeriod"/>
            </a:pPr>
            <a:endParaRPr lang="en-US" dirty="0" smtClean="0"/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The air still warmer than its surroundings will keep rising</a:t>
            </a:r>
          </a:p>
          <a:p>
            <a:pPr marL="578358" indent="-514350">
              <a:buFont typeface="+mj-lt"/>
              <a:buAutoNum type="arabicPeriod"/>
            </a:pPr>
            <a:endParaRPr lang="en-US" dirty="0" smtClean="0"/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Water vapor present condenses and forms clouds</a:t>
            </a:r>
          </a:p>
          <a:p>
            <a:pPr marL="578358" indent="-514350">
              <a:buFont typeface="+mj-lt"/>
              <a:buAutoNum type="arabicPeriod"/>
            </a:pPr>
            <a:endParaRPr lang="en-US" dirty="0" smtClean="0"/>
          </a:p>
          <a:p>
            <a:pPr marL="578358" indent="-514350">
              <a:buFont typeface="+mj-lt"/>
              <a:buAutoNum type="arabicPeriod"/>
            </a:pPr>
            <a:r>
              <a:rPr lang="en-US" dirty="0" smtClean="0"/>
              <a:t>Warm air keeps rising and water vapor keeps condensing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Thunderstorm Life Cycle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3 basic stages</a:t>
            </a:r>
          </a:p>
          <a:p>
            <a:pPr marL="994410" lvl="1" indent="-457200">
              <a:buFont typeface="+mj-lt"/>
              <a:buAutoNum type="arabicPeriod"/>
            </a:pPr>
            <a:endParaRPr lang="en-US" dirty="0" smtClean="0"/>
          </a:p>
          <a:p>
            <a:pPr marL="994410" lvl="1" indent="-457200">
              <a:buFont typeface="+mj-lt"/>
              <a:buAutoNum type="arabicPeriod"/>
            </a:pPr>
            <a:r>
              <a:rPr lang="en-US" dirty="0" smtClean="0"/>
              <a:t>Developing </a:t>
            </a:r>
          </a:p>
          <a:p>
            <a:pPr marL="994410" lvl="1" indent="-457200">
              <a:buFont typeface="+mj-lt"/>
              <a:buAutoNum type="arabicPeriod"/>
            </a:pPr>
            <a:endParaRPr lang="en-US" dirty="0" smtClean="0"/>
          </a:p>
          <a:p>
            <a:pPr marL="994410" lvl="1" indent="-457200">
              <a:buFont typeface="+mj-lt"/>
              <a:buAutoNum type="arabicPeriod"/>
            </a:pPr>
            <a:r>
              <a:rPr lang="en-US" dirty="0" smtClean="0"/>
              <a:t>Mature</a:t>
            </a:r>
          </a:p>
          <a:p>
            <a:pPr marL="994410" lvl="1" indent="-457200">
              <a:buFont typeface="+mj-lt"/>
              <a:buAutoNum type="arabicPeriod"/>
            </a:pPr>
            <a:endParaRPr lang="en-US" dirty="0" smtClean="0"/>
          </a:p>
          <a:p>
            <a:pPr marL="994410" lvl="1" indent="-457200">
              <a:buFont typeface="+mj-lt"/>
              <a:buAutoNum type="arabicPeriod"/>
            </a:pPr>
            <a:r>
              <a:rPr lang="en-US" dirty="0" smtClean="0"/>
              <a:t>Dissipating</a:t>
            </a:r>
            <a:endParaRPr lang="en-US" dirty="0"/>
          </a:p>
        </p:txBody>
      </p:sp>
      <p:pic>
        <p:nvPicPr>
          <p:cNvPr id="7" name="Picture 4" descr="Thunderstorm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362200"/>
            <a:ext cx="3581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Developing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Warm humid air rises</a:t>
            </a:r>
          </a:p>
          <a:p>
            <a:endParaRPr lang="en-US" dirty="0" smtClean="0"/>
          </a:p>
          <a:p>
            <a:r>
              <a:rPr lang="en-US" dirty="0" smtClean="0"/>
              <a:t>Warm air expands and becomes </a:t>
            </a:r>
            <a:r>
              <a:rPr lang="en-US" b="1" dirty="0" smtClean="0"/>
              <a:t>saturated</a:t>
            </a:r>
          </a:p>
          <a:p>
            <a:endParaRPr lang="en-US" dirty="0" smtClean="0"/>
          </a:p>
          <a:p>
            <a:r>
              <a:rPr lang="en-US" dirty="0" smtClean="0"/>
              <a:t>Towering cumulus cloud forms</a:t>
            </a:r>
          </a:p>
          <a:p>
            <a:endParaRPr lang="en-US" dirty="0" smtClean="0"/>
          </a:p>
          <a:p>
            <a:r>
              <a:rPr lang="en-US" dirty="0" smtClean="0"/>
              <a:t>Little or no rainfall</a:t>
            </a:r>
            <a:endParaRPr lang="en-US" dirty="0"/>
          </a:p>
        </p:txBody>
      </p:sp>
      <p:pic>
        <p:nvPicPr>
          <p:cNvPr id="5" name="Picture 2" descr="http://upload.wikimedia.org/wikipedia/commons/f/f7/Tstorm-tcu-stag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600200"/>
            <a:ext cx="3502084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Developing Stage</a:t>
            </a:r>
            <a:endParaRPr lang="en-US" dirty="0"/>
          </a:p>
        </p:txBody>
      </p:sp>
      <p:pic>
        <p:nvPicPr>
          <p:cNvPr id="6" name="Content Placeholder 5" descr="developing stag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676400"/>
            <a:ext cx="7467600" cy="48005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Mature Stage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Most likely time for sever weather (tornadoes, hailstorms)</a:t>
            </a:r>
          </a:p>
          <a:p>
            <a:endParaRPr lang="en-US" dirty="0" smtClean="0"/>
          </a:p>
          <a:p>
            <a:r>
              <a:rPr lang="en-US" dirty="0" smtClean="0"/>
              <a:t>Precipitation begins to fall</a:t>
            </a:r>
            <a:endParaRPr lang="en-US" dirty="0"/>
          </a:p>
        </p:txBody>
      </p:sp>
      <p:pic>
        <p:nvPicPr>
          <p:cNvPr id="6" name="Picture 2" descr="File:Tstorm-mature-stage.jpg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676400"/>
            <a:ext cx="396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Mature Stage</a:t>
            </a:r>
            <a:endParaRPr lang="en-US" dirty="0"/>
          </a:p>
        </p:txBody>
      </p:sp>
      <p:pic>
        <p:nvPicPr>
          <p:cNvPr id="6" name="Content Placeholder 5" descr="mature stag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0" y="2133600"/>
            <a:ext cx="68580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Dissipation Stage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Storm is starting to go away</a:t>
            </a:r>
          </a:p>
          <a:p>
            <a:endParaRPr lang="en-US" dirty="0" smtClean="0"/>
          </a:p>
          <a:p>
            <a:r>
              <a:rPr lang="en-US" dirty="0" smtClean="0"/>
              <a:t>Chances for severe weather have diminished</a:t>
            </a:r>
          </a:p>
          <a:p>
            <a:endParaRPr lang="en-US" dirty="0" smtClean="0"/>
          </a:p>
          <a:p>
            <a:r>
              <a:rPr lang="en-US" dirty="0" smtClean="0"/>
              <a:t>Lightning may still be a threat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4" descr="http://upload.wikimedia.org/wikipedia/commons/3/31/Tstorm-dissipating-stag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22438"/>
            <a:ext cx="3810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Dissipation Stage</a:t>
            </a:r>
            <a:endParaRPr lang="en-US" dirty="0"/>
          </a:p>
        </p:txBody>
      </p:sp>
      <p:pic>
        <p:nvPicPr>
          <p:cNvPr id="5" name="Content Placeholder 4" descr="dissipation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06990" y="1722438"/>
            <a:ext cx="7298810" cy="452596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Lightning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47244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/>
              <a:t>A bright flash of electricity produced by a thunderstorm </a:t>
            </a:r>
          </a:p>
          <a:p>
            <a:pPr lvl="1">
              <a:defRPr/>
            </a:pPr>
            <a:r>
              <a:rPr lang="en-US" dirty="0" smtClean="0"/>
              <a:t>an electric current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Within </a:t>
            </a:r>
            <a:r>
              <a:rPr lang="en-US" dirty="0" smtClean="0"/>
              <a:t>a cloud way up in the sky, many small bits of ice (frozen raindrops) bump into each other as they move around in the air transferring electrons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 </a:t>
            </a:r>
            <a:r>
              <a:rPr lang="en-US" dirty="0" smtClean="0"/>
              <a:t>All of those collisions create an electric charge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After </a:t>
            </a:r>
            <a:r>
              <a:rPr lang="en-US" dirty="0" smtClean="0"/>
              <a:t>a while, the whole cloud fills up with electrical charges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9830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31, 2009</a:t>
            </a:r>
          </a:p>
        </p:txBody>
      </p:sp>
      <p:sp>
        <p:nvSpPr>
          <p:cNvPr id="983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STARS Workshop</a:t>
            </a:r>
          </a:p>
        </p:txBody>
      </p:sp>
      <p:sp>
        <p:nvSpPr>
          <p:cNvPr id="983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B3FD7-B62E-4EBA-B35C-9D9926E60A26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  <p:pic>
        <p:nvPicPr>
          <p:cNvPr id="98311" name="Picture 2" descr="How Lightning Form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1600200"/>
            <a:ext cx="15716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Causes of Lightning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Positive ions form at the top of the cloud and negative ions form at the bottom of the cloud </a:t>
            </a:r>
          </a:p>
          <a:p>
            <a:pPr lvl="1"/>
            <a:r>
              <a:rPr lang="en-US" dirty="0" smtClean="0"/>
              <a:t>Positive ions are lighter than negative ions</a:t>
            </a:r>
          </a:p>
          <a:p>
            <a:pPr lvl="2"/>
            <a:r>
              <a:rPr lang="en-US" dirty="0" smtClean="0"/>
              <a:t>Ion - an atom or molecule which has lost or gained one or more electrons</a:t>
            </a:r>
          </a:p>
          <a:p>
            <a:r>
              <a:rPr lang="en-US" dirty="0" smtClean="0"/>
              <a:t>A positive charge builds up on the ground beneath the cloud since opposites attract</a:t>
            </a:r>
          </a:p>
        </p:txBody>
      </p:sp>
      <p:sp>
        <p:nvSpPr>
          <p:cNvPr id="99332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31, 2009</a:t>
            </a:r>
          </a:p>
        </p:txBody>
      </p:sp>
      <p:sp>
        <p:nvSpPr>
          <p:cNvPr id="993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STARS Workshop</a:t>
            </a:r>
          </a:p>
        </p:txBody>
      </p:sp>
      <p:sp>
        <p:nvSpPr>
          <p:cNvPr id="993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5F5FAD-6CCF-4EF4-A60E-7BEA77A4B4F9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pic>
        <p:nvPicPr>
          <p:cNvPr id="99335" name="Picture 1" descr="http://eo.ucar.edu/webweather/images/tree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371600"/>
            <a:ext cx="2514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Causes of Lightning</a:t>
            </a: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198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grounds electrical charge concentrates around anything that sticks up</a:t>
            </a:r>
          </a:p>
          <a:p>
            <a:pPr lvl="1"/>
            <a:r>
              <a:rPr lang="en-US" dirty="0" smtClean="0"/>
              <a:t>mountains, people, or single trees. </a:t>
            </a:r>
          </a:p>
          <a:p>
            <a:r>
              <a:rPr lang="en-US" dirty="0" smtClean="0"/>
              <a:t>The charge coming up from these points eventually connects with a charge reaching down from the clouds and - zap - lightning strikes!</a:t>
            </a:r>
          </a:p>
        </p:txBody>
      </p:sp>
      <p:sp>
        <p:nvSpPr>
          <p:cNvPr id="100356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31, 2009</a:t>
            </a:r>
          </a:p>
        </p:txBody>
      </p:sp>
      <p:sp>
        <p:nvSpPr>
          <p:cNvPr id="1003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STARS Workshop</a:t>
            </a:r>
          </a:p>
        </p:txBody>
      </p:sp>
      <p:sp>
        <p:nvSpPr>
          <p:cNvPr id="1003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77F0B0-7FAE-4FE4-B924-DF124D4DF962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  <p:pic>
        <p:nvPicPr>
          <p:cNvPr id="100359" name="Picture 3" descr="http://eo.ucar.edu/webweather/images/tree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8382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60" name="Picture 4" descr="http://eo.ucar.edu/webweather/images/tree3ani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7338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5400" y="914400"/>
            <a:ext cx="69797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Boy vs. Girl Weather</a:t>
            </a:r>
          </a:p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Challenge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6" name="Picture 5" descr="boy vs gir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971800"/>
            <a:ext cx="3333750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0" y="2895600"/>
            <a:ext cx="5982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What is weather?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56506"/>
          </a:xfrm>
        </p:spPr>
        <p:txBody>
          <a:bodyPr/>
          <a:lstStyle/>
          <a:p>
            <a:pPr algn="ctr"/>
            <a:r>
              <a:rPr lang="en-US" dirty="0" smtClean="0"/>
              <a:t>Question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cloud is this? </a:t>
            </a:r>
            <a:endParaRPr lang="en-US" dirty="0"/>
          </a:p>
        </p:txBody>
      </p:sp>
      <p:pic>
        <p:nvPicPr>
          <p:cNvPr id="4" name="Picture 3" descr="cumulu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928937"/>
            <a:ext cx="4648200" cy="2938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#3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3200400"/>
            <a:ext cx="7872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Why are clouds white?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124200"/>
            <a:ext cx="6736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What causes wind?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3124200"/>
            <a:ext cx="8343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Define the word climate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sun rises in the east or the west?</a:t>
            </a:r>
            <a:endParaRPr lang="en-US" dirty="0"/>
          </a:p>
        </p:txBody>
      </p:sp>
      <p:pic>
        <p:nvPicPr>
          <p:cNvPr id="4" name="Picture 3" descr="Sunri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" y="3124200"/>
            <a:ext cx="9139866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971800"/>
            <a:ext cx="788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What is condensation?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2819400"/>
            <a:ext cx="556274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What is the</a:t>
            </a:r>
          </a:p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winte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 solstice?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895600"/>
            <a:ext cx="82589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What does a barometer</a:t>
            </a:r>
          </a:p>
          <a:p>
            <a:pPr algn="ctr"/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easure?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971800"/>
            <a:ext cx="73661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What is evaporation?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atmosphere?</a:t>
            </a:r>
            <a:endParaRPr lang="en-US" dirty="0"/>
          </a:p>
        </p:txBody>
      </p:sp>
      <p:pic>
        <p:nvPicPr>
          <p:cNvPr id="4" name="Picture 3" descr="atmospher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5600"/>
            <a:ext cx="91440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layer of the atmosphere does weather occur in? </a:t>
            </a:r>
            <a:endParaRPr lang="en-US" dirty="0"/>
          </a:p>
        </p:txBody>
      </p:sp>
      <p:pic>
        <p:nvPicPr>
          <p:cNvPr id="4" name="Picture 3" descr="think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124200"/>
            <a:ext cx="4445000" cy="3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cloud is this?</a:t>
            </a:r>
            <a:endParaRPr lang="en-US" dirty="0"/>
          </a:p>
        </p:txBody>
      </p:sp>
      <p:pic>
        <p:nvPicPr>
          <p:cNvPr id="4" name="Picture 3" descr="cirr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124200"/>
            <a:ext cx="4419600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33800" y="5638800"/>
            <a:ext cx="1600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measure precipitation?</a:t>
            </a:r>
            <a:endParaRPr lang="en-US" dirty="0"/>
          </a:p>
        </p:txBody>
      </p:sp>
      <p:pic>
        <p:nvPicPr>
          <p:cNvPr id="4" name="Picture 3" descr="r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124200"/>
            <a:ext cx="64262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56506"/>
          </a:xfrm>
        </p:spPr>
        <p:txBody>
          <a:bodyPr/>
          <a:lstStyle/>
          <a:p>
            <a:pPr algn="ctr"/>
            <a:r>
              <a:rPr lang="en-US" dirty="0" smtClean="0"/>
              <a:t>Question #15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2971800"/>
            <a:ext cx="8686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Define the word humidity?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56506"/>
          </a:xfrm>
        </p:spPr>
        <p:txBody>
          <a:bodyPr/>
          <a:lstStyle/>
          <a:p>
            <a:pPr algn="ctr"/>
            <a:r>
              <a:rPr lang="en-US" dirty="0" smtClean="0"/>
              <a:t>Question #16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cloud is this?</a:t>
            </a:r>
            <a:endParaRPr lang="en-US" dirty="0"/>
          </a:p>
        </p:txBody>
      </p:sp>
      <p:pic>
        <p:nvPicPr>
          <p:cNvPr id="4" name="Picture 3" descr="cumulonimbu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971800"/>
            <a:ext cx="480060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#17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72000"/>
          </a:xfrm>
        </p:spPr>
        <p:txBody>
          <a:bodyPr/>
          <a:lstStyle/>
          <a:p>
            <a:r>
              <a:rPr lang="en-US" dirty="0" smtClean="0"/>
              <a:t>Name 5 ways to describe weather conditions.</a:t>
            </a:r>
          </a:p>
          <a:p>
            <a:pPr lvl="1">
              <a:buNone/>
            </a:pPr>
            <a:r>
              <a:rPr lang="en-US" dirty="0" smtClean="0"/>
              <a:t>1.</a:t>
            </a:r>
          </a:p>
          <a:p>
            <a:pPr lvl="1">
              <a:buNone/>
            </a:pPr>
            <a:r>
              <a:rPr lang="en-US" dirty="0" smtClean="0"/>
              <a:t>2.</a:t>
            </a:r>
          </a:p>
          <a:p>
            <a:pPr lvl="1">
              <a:buNone/>
            </a:pPr>
            <a:r>
              <a:rPr lang="en-US" dirty="0" smtClean="0"/>
              <a:t>3. </a:t>
            </a:r>
          </a:p>
          <a:p>
            <a:pPr lvl="1">
              <a:buNone/>
            </a:pPr>
            <a:r>
              <a:rPr lang="en-US" dirty="0" smtClean="0"/>
              <a:t>4.</a:t>
            </a:r>
          </a:p>
          <a:p>
            <a:pPr lvl="1">
              <a:buNone/>
            </a:pPr>
            <a:r>
              <a:rPr lang="en-US" dirty="0" smtClean="0"/>
              <a:t>5.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138</TotalTime>
  <Words>685</Words>
  <Application>Microsoft Office PowerPoint</Application>
  <PresentationFormat>On-screen Show (4:3)</PresentationFormat>
  <Paragraphs>182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Verve</vt:lpstr>
      <vt:lpstr>Thunder Storms </vt:lpstr>
      <vt:lpstr>What is a Thunderstorm</vt:lpstr>
      <vt:lpstr>Thunderstorms</vt:lpstr>
      <vt:lpstr>Thunderstorms</vt:lpstr>
      <vt:lpstr>What Causes Thunderstorms</vt:lpstr>
      <vt:lpstr>Unstable Air</vt:lpstr>
      <vt:lpstr>Moisture</vt:lpstr>
      <vt:lpstr>How Thunderstorms Form</vt:lpstr>
      <vt:lpstr>How Thunderstorms Form</vt:lpstr>
      <vt:lpstr>Thunderstorm Life Cycle</vt:lpstr>
      <vt:lpstr>Developing Stage</vt:lpstr>
      <vt:lpstr>Developing Stage</vt:lpstr>
      <vt:lpstr>Mature Stage</vt:lpstr>
      <vt:lpstr>Mature Stage</vt:lpstr>
      <vt:lpstr>Dissipation Stage</vt:lpstr>
      <vt:lpstr>Dissipation Stage</vt:lpstr>
      <vt:lpstr>Lightning</vt:lpstr>
      <vt:lpstr>Causes of Lightning</vt:lpstr>
      <vt:lpstr>Causes of Lightning</vt:lpstr>
      <vt:lpstr>Slide 20</vt:lpstr>
      <vt:lpstr>Question #1</vt:lpstr>
      <vt:lpstr>Question #2</vt:lpstr>
      <vt:lpstr>Question #3 </vt:lpstr>
      <vt:lpstr>Question #4</vt:lpstr>
      <vt:lpstr>Question #5</vt:lpstr>
      <vt:lpstr>Question #6</vt:lpstr>
      <vt:lpstr>Question #7</vt:lpstr>
      <vt:lpstr>Question #8</vt:lpstr>
      <vt:lpstr>Question #9</vt:lpstr>
      <vt:lpstr>Question #10</vt:lpstr>
      <vt:lpstr>Question #11</vt:lpstr>
      <vt:lpstr>Question #12</vt:lpstr>
      <vt:lpstr>Question #13</vt:lpstr>
      <vt:lpstr>Question #14</vt:lpstr>
      <vt:lpstr>Question #15</vt:lpstr>
      <vt:lpstr>Question #16</vt:lpstr>
      <vt:lpstr>Question #17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Thunder Storms</dc:title>
  <dc:creator>Owner</dc:creator>
  <cp:lastModifiedBy>Owner</cp:lastModifiedBy>
  <cp:revision>15</cp:revision>
  <dcterms:created xsi:type="dcterms:W3CDTF">2009-05-14T01:33:25Z</dcterms:created>
  <dcterms:modified xsi:type="dcterms:W3CDTF">2009-05-14T03:52:23Z</dcterms:modified>
</cp:coreProperties>
</file>