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57" r:id="rId9"/>
    <p:sldId id="266" r:id="rId10"/>
    <p:sldId id="268" r:id="rId11"/>
    <p:sldId id="260" r:id="rId12"/>
    <p:sldId id="267" r:id="rId13"/>
    <p:sldId id="269" r:id="rId14"/>
    <p:sldId id="270" r:id="rId15"/>
    <p:sldId id="271" r:id="rId16"/>
    <p:sldId id="259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320149-8FAE-4594-82D7-6A320236F7FD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EFCB0D-412F-483F-9B24-F98A82DB10D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96B6E6A7-1FE5-4937-826E-765481A64F20}" type="parTrans" cxnId="{75D6C69C-7D1C-4BE4-801C-9CE8F38D02AF}">
      <dgm:prSet/>
      <dgm:spPr/>
      <dgm:t>
        <a:bodyPr/>
        <a:lstStyle/>
        <a:p>
          <a:endParaRPr lang="en-US"/>
        </a:p>
      </dgm:t>
    </dgm:pt>
    <dgm:pt modelId="{543271E0-96C4-486C-9721-A2BDEBD3E231}" type="sibTrans" cxnId="{75D6C69C-7D1C-4BE4-801C-9CE8F38D02AF}">
      <dgm:prSet/>
      <dgm:spPr/>
      <dgm:t>
        <a:bodyPr/>
        <a:lstStyle/>
        <a:p>
          <a:endParaRPr lang="en-US"/>
        </a:p>
      </dgm:t>
    </dgm:pt>
    <dgm:pt modelId="{A261ED4A-BAD4-494F-B7B8-20084994419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06327F3-B797-4D50-AB63-C337BB5C9578}" type="parTrans" cxnId="{C68624E6-4CA0-48E8-A038-854D2B24260F}">
      <dgm:prSet/>
      <dgm:spPr/>
      <dgm:t>
        <a:bodyPr/>
        <a:lstStyle/>
        <a:p>
          <a:endParaRPr lang="en-US"/>
        </a:p>
      </dgm:t>
    </dgm:pt>
    <dgm:pt modelId="{4D3BF0C5-C419-4FFB-A49B-FE30BB22FB56}" type="sibTrans" cxnId="{C68624E6-4CA0-48E8-A038-854D2B24260F}">
      <dgm:prSet/>
      <dgm:spPr/>
      <dgm:t>
        <a:bodyPr/>
        <a:lstStyle/>
        <a:p>
          <a:endParaRPr lang="en-US"/>
        </a:p>
      </dgm:t>
    </dgm:pt>
    <dgm:pt modelId="{18FE836E-3443-44AB-A4F5-ECC0658FC54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EEC8FB66-501A-490C-A176-1787F71CE79B}" type="parTrans" cxnId="{38BC7497-5D60-43F0-AC55-F9FC1F15542B}">
      <dgm:prSet/>
      <dgm:spPr/>
      <dgm:t>
        <a:bodyPr/>
        <a:lstStyle/>
        <a:p>
          <a:endParaRPr lang="en-US"/>
        </a:p>
      </dgm:t>
    </dgm:pt>
    <dgm:pt modelId="{084E8A3F-2578-4D44-999F-D91E0BD0DF7C}" type="sibTrans" cxnId="{38BC7497-5D60-43F0-AC55-F9FC1F15542B}">
      <dgm:prSet/>
      <dgm:spPr/>
      <dgm:t>
        <a:bodyPr/>
        <a:lstStyle/>
        <a:p>
          <a:endParaRPr lang="en-US"/>
        </a:p>
      </dgm:t>
    </dgm:pt>
    <dgm:pt modelId="{F50F6DA8-F446-4A7F-8D17-F6DA73DD8BAF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14FC98D-1F10-4356-8503-B5A96C6DB540}" type="parTrans" cxnId="{E78EA912-7660-472D-8639-E03D5C7865C1}">
      <dgm:prSet/>
      <dgm:spPr/>
      <dgm:t>
        <a:bodyPr/>
        <a:lstStyle/>
        <a:p>
          <a:endParaRPr lang="en-US"/>
        </a:p>
      </dgm:t>
    </dgm:pt>
    <dgm:pt modelId="{A522DA7D-3604-4094-84A1-9FCF7E9CB43A}" type="sibTrans" cxnId="{E78EA912-7660-472D-8639-E03D5C7865C1}">
      <dgm:prSet/>
      <dgm:spPr/>
      <dgm:t>
        <a:bodyPr/>
        <a:lstStyle/>
        <a:p>
          <a:endParaRPr lang="en-US"/>
        </a:p>
      </dgm:t>
    </dgm:pt>
    <dgm:pt modelId="{19921CC0-1DF8-4BC1-BB31-C8FB724B0C9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2FB4178-22F8-4A66-909C-F23273B91E25}" type="parTrans" cxnId="{5B7A418A-1E78-42FD-A72C-C452B6D1D0A2}">
      <dgm:prSet/>
      <dgm:spPr/>
      <dgm:t>
        <a:bodyPr/>
        <a:lstStyle/>
        <a:p>
          <a:endParaRPr lang="en-US"/>
        </a:p>
      </dgm:t>
    </dgm:pt>
    <dgm:pt modelId="{21DCFEF0-00FF-4657-9A8A-425747E5FD22}" type="sibTrans" cxnId="{5B7A418A-1E78-42FD-A72C-C452B6D1D0A2}">
      <dgm:prSet/>
      <dgm:spPr/>
      <dgm:t>
        <a:bodyPr/>
        <a:lstStyle/>
        <a:p>
          <a:endParaRPr lang="en-US"/>
        </a:p>
      </dgm:t>
    </dgm:pt>
    <dgm:pt modelId="{F8E46A3D-43C0-43A2-92AF-751A17EF7DA6}" type="pres">
      <dgm:prSet presAssocID="{B8320149-8FAE-4594-82D7-6A320236F7FD}" presName="cycle" presStyleCnt="0">
        <dgm:presLayoutVars>
          <dgm:dir/>
          <dgm:resizeHandles val="exact"/>
        </dgm:presLayoutVars>
      </dgm:prSet>
      <dgm:spPr/>
    </dgm:pt>
    <dgm:pt modelId="{A9B122C1-B4AF-48C7-9142-E8E9AD756F31}" type="pres">
      <dgm:prSet presAssocID="{0BEFCB0D-412F-483F-9B24-F98A82DB10DD}" presName="dummy" presStyleCnt="0"/>
      <dgm:spPr/>
    </dgm:pt>
    <dgm:pt modelId="{C8646111-3033-4156-BBE8-AA10CB517502}" type="pres">
      <dgm:prSet presAssocID="{0BEFCB0D-412F-483F-9B24-F98A82DB10DD}" presName="node" presStyleLbl="revTx" presStyleIdx="0" presStyleCnt="5">
        <dgm:presLayoutVars>
          <dgm:bulletEnabled val="1"/>
        </dgm:presLayoutVars>
      </dgm:prSet>
      <dgm:spPr/>
    </dgm:pt>
    <dgm:pt modelId="{43A9EBBD-B152-4C17-802B-702A3576A2DA}" type="pres">
      <dgm:prSet presAssocID="{543271E0-96C4-486C-9721-A2BDEBD3E231}" presName="sibTrans" presStyleLbl="node1" presStyleIdx="0" presStyleCnt="5"/>
      <dgm:spPr/>
    </dgm:pt>
    <dgm:pt modelId="{D7BB6237-B8B1-4ABB-B0EC-9CBBA376476B}" type="pres">
      <dgm:prSet presAssocID="{A261ED4A-BAD4-494F-B7B8-20084994419C}" presName="dummy" presStyleCnt="0"/>
      <dgm:spPr/>
    </dgm:pt>
    <dgm:pt modelId="{2A18912B-01DF-4DF7-8407-529215F382D5}" type="pres">
      <dgm:prSet presAssocID="{A261ED4A-BAD4-494F-B7B8-20084994419C}" presName="node" presStyleLbl="revTx" presStyleIdx="1" presStyleCnt="5">
        <dgm:presLayoutVars>
          <dgm:bulletEnabled val="1"/>
        </dgm:presLayoutVars>
      </dgm:prSet>
      <dgm:spPr/>
    </dgm:pt>
    <dgm:pt modelId="{73EF830F-2B3B-4EE6-9E53-FF07B2185C41}" type="pres">
      <dgm:prSet presAssocID="{4D3BF0C5-C419-4FFB-A49B-FE30BB22FB56}" presName="sibTrans" presStyleLbl="node1" presStyleIdx="1" presStyleCnt="5"/>
      <dgm:spPr/>
    </dgm:pt>
    <dgm:pt modelId="{CF962A77-4981-44E4-BBC3-7C90DD0A93F2}" type="pres">
      <dgm:prSet presAssocID="{18FE836E-3443-44AB-A4F5-ECC0658FC541}" presName="dummy" presStyleCnt="0"/>
      <dgm:spPr/>
    </dgm:pt>
    <dgm:pt modelId="{09472917-0DB9-494B-B02A-CBCA08BC1187}" type="pres">
      <dgm:prSet presAssocID="{18FE836E-3443-44AB-A4F5-ECC0658FC541}" presName="node" presStyleLbl="revTx" presStyleIdx="2" presStyleCnt="5">
        <dgm:presLayoutVars>
          <dgm:bulletEnabled val="1"/>
        </dgm:presLayoutVars>
      </dgm:prSet>
      <dgm:spPr/>
    </dgm:pt>
    <dgm:pt modelId="{4A342E5D-34C1-4995-AF1D-83AA8EFEE2BF}" type="pres">
      <dgm:prSet presAssocID="{084E8A3F-2578-4D44-999F-D91E0BD0DF7C}" presName="sibTrans" presStyleLbl="node1" presStyleIdx="2" presStyleCnt="5"/>
      <dgm:spPr/>
    </dgm:pt>
    <dgm:pt modelId="{ED376F69-3151-4ACC-89EF-F1ED7DF00FAB}" type="pres">
      <dgm:prSet presAssocID="{F50F6DA8-F446-4A7F-8D17-F6DA73DD8BAF}" presName="dummy" presStyleCnt="0"/>
      <dgm:spPr/>
    </dgm:pt>
    <dgm:pt modelId="{175F8CFC-F783-48CA-9176-1759538D5A2E}" type="pres">
      <dgm:prSet presAssocID="{F50F6DA8-F446-4A7F-8D17-F6DA73DD8BAF}" presName="node" presStyleLbl="revTx" presStyleIdx="3" presStyleCnt="5">
        <dgm:presLayoutVars>
          <dgm:bulletEnabled val="1"/>
        </dgm:presLayoutVars>
      </dgm:prSet>
      <dgm:spPr/>
    </dgm:pt>
    <dgm:pt modelId="{25A99A9F-6FFA-436D-A259-D24537323EE0}" type="pres">
      <dgm:prSet presAssocID="{A522DA7D-3604-4094-84A1-9FCF7E9CB43A}" presName="sibTrans" presStyleLbl="node1" presStyleIdx="3" presStyleCnt="5"/>
      <dgm:spPr/>
    </dgm:pt>
    <dgm:pt modelId="{B38AADCA-2A8E-4533-B86B-90729869875F}" type="pres">
      <dgm:prSet presAssocID="{19921CC0-1DF8-4BC1-BB31-C8FB724B0C9D}" presName="dummy" presStyleCnt="0"/>
      <dgm:spPr/>
    </dgm:pt>
    <dgm:pt modelId="{33C2FA6B-0A4A-4CA0-9477-9A705277474D}" type="pres">
      <dgm:prSet presAssocID="{19921CC0-1DF8-4BC1-BB31-C8FB724B0C9D}" presName="node" presStyleLbl="revTx" presStyleIdx="4" presStyleCnt="5">
        <dgm:presLayoutVars>
          <dgm:bulletEnabled val="1"/>
        </dgm:presLayoutVars>
      </dgm:prSet>
      <dgm:spPr/>
    </dgm:pt>
    <dgm:pt modelId="{23EFD263-F4B4-4EFA-AA8A-7000EC555256}" type="pres">
      <dgm:prSet presAssocID="{21DCFEF0-00FF-4657-9A8A-425747E5FD22}" presName="sibTrans" presStyleLbl="node1" presStyleIdx="4" presStyleCnt="5"/>
      <dgm:spPr/>
    </dgm:pt>
  </dgm:ptLst>
  <dgm:cxnLst>
    <dgm:cxn modelId="{57B99471-3051-47B9-94A2-E774C13E0238}" type="presOf" srcId="{19921CC0-1DF8-4BC1-BB31-C8FB724B0C9D}" destId="{33C2FA6B-0A4A-4CA0-9477-9A705277474D}" srcOrd="0" destOrd="0" presId="urn:microsoft.com/office/officeart/2005/8/layout/cycle1"/>
    <dgm:cxn modelId="{F5C5E24C-7194-4B9A-98E2-1B439F99FE29}" type="presOf" srcId="{4D3BF0C5-C419-4FFB-A49B-FE30BB22FB56}" destId="{73EF830F-2B3B-4EE6-9E53-FF07B2185C41}" srcOrd="0" destOrd="0" presId="urn:microsoft.com/office/officeart/2005/8/layout/cycle1"/>
    <dgm:cxn modelId="{E78EA912-7660-472D-8639-E03D5C7865C1}" srcId="{B8320149-8FAE-4594-82D7-6A320236F7FD}" destId="{F50F6DA8-F446-4A7F-8D17-F6DA73DD8BAF}" srcOrd="3" destOrd="0" parTransId="{614FC98D-1F10-4356-8503-B5A96C6DB540}" sibTransId="{A522DA7D-3604-4094-84A1-9FCF7E9CB43A}"/>
    <dgm:cxn modelId="{70411AC0-2A58-4138-A2A0-85C48AEAADA2}" type="presOf" srcId="{A261ED4A-BAD4-494F-B7B8-20084994419C}" destId="{2A18912B-01DF-4DF7-8407-529215F382D5}" srcOrd="0" destOrd="0" presId="urn:microsoft.com/office/officeart/2005/8/layout/cycle1"/>
    <dgm:cxn modelId="{5B7A418A-1E78-42FD-A72C-C452B6D1D0A2}" srcId="{B8320149-8FAE-4594-82D7-6A320236F7FD}" destId="{19921CC0-1DF8-4BC1-BB31-C8FB724B0C9D}" srcOrd="4" destOrd="0" parTransId="{42FB4178-22F8-4A66-909C-F23273B91E25}" sibTransId="{21DCFEF0-00FF-4657-9A8A-425747E5FD22}"/>
    <dgm:cxn modelId="{A5EF8A88-87E2-4DEB-85CC-92184CC90F27}" type="presOf" srcId="{084E8A3F-2578-4D44-999F-D91E0BD0DF7C}" destId="{4A342E5D-34C1-4995-AF1D-83AA8EFEE2BF}" srcOrd="0" destOrd="0" presId="urn:microsoft.com/office/officeart/2005/8/layout/cycle1"/>
    <dgm:cxn modelId="{A29E14C7-276B-47BD-8976-2AD728F5C892}" type="presOf" srcId="{F50F6DA8-F446-4A7F-8D17-F6DA73DD8BAF}" destId="{175F8CFC-F783-48CA-9176-1759538D5A2E}" srcOrd="0" destOrd="0" presId="urn:microsoft.com/office/officeart/2005/8/layout/cycle1"/>
    <dgm:cxn modelId="{C35488AB-3620-461A-AF03-A301081F3DBD}" type="presOf" srcId="{21DCFEF0-00FF-4657-9A8A-425747E5FD22}" destId="{23EFD263-F4B4-4EFA-AA8A-7000EC555256}" srcOrd="0" destOrd="0" presId="urn:microsoft.com/office/officeart/2005/8/layout/cycle1"/>
    <dgm:cxn modelId="{38BC7497-5D60-43F0-AC55-F9FC1F15542B}" srcId="{B8320149-8FAE-4594-82D7-6A320236F7FD}" destId="{18FE836E-3443-44AB-A4F5-ECC0658FC541}" srcOrd="2" destOrd="0" parTransId="{EEC8FB66-501A-490C-A176-1787F71CE79B}" sibTransId="{084E8A3F-2578-4D44-999F-D91E0BD0DF7C}"/>
    <dgm:cxn modelId="{759EED1A-8AD9-4DDA-AEDE-B3E8306E16AF}" type="presOf" srcId="{543271E0-96C4-486C-9721-A2BDEBD3E231}" destId="{43A9EBBD-B152-4C17-802B-702A3576A2DA}" srcOrd="0" destOrd="0" presId="urn:microsoft.com/office/officeart/2005/8/layout/cycle1"/>
    <dgm:cxn modelId="{C68624E6-4CA0-48E8-A038-854D2B24260F}" srcId="{B8320149-8FAE-4594-82D7-6A320236F7FD}" destId="{A261ED4A-BAD4-494F-B7B8-20084994419C}" srcOrd="1" destOrd="0" parTransId="{F06327F3-B797-4D50-AB63-C337BB5C9578}" sibTransId="{4D3BF0C5-C419-4FFB-A49B-FE30BB22FB56}"/>
    <dgm:cxn modelId="{D366003B-8C01-474E-A3A1-A521AC48333A}" type="presOf" srcId="{0BEFCB0D-412F-483F-9B24-F98A82DB10DD}" destId="{C8646111-3033-4156-BBE8-AA10CB517502}" srcOrd="0" destOrd="0" presId="urn:microsoft.com/office/officeart/2005/8/layout/cycle1"/>
    <dgm:cxn modelId="{D594CC71-13C7-41B0-9E3F-24E8E6815B88}" type="presOf" srcId="{A522DA7D-3604-4094-84A1-9FCF7E9CB43A}" destId="{25A99A9F-6FFA-436D-A259-D24537323EE0}" srcOrd="0" destOrd="0" presId="urn:microsoft.com/office/officeart/2005/8/layout/cycle1"/>
    <dgm:cxn modelId="{4BC26D41-E2D9-42F7-A064-653C1E8F8FAA}" type="presOf" srcId="{B8320149-8FAE-4594-82D7-6A320236F7FD}" destId="{F8E46A3D-43C0-43A2-92AF-751A17EF7DA6}" srcOrd="0" destOrd="0" presId="urn:microsoft.com/office/officeart/2005/8/layout/cycle1"/>
    <dgm:cxn modelId="{75D6C69C-7D1C-4BE4-801C-9CE8F38D02AF}" srcId="{B8320149-8FAE-4594-82D7-6A320236F7FD}" destId="{0BEFCB0D-412F-483F-9B24-F98A82DB10DD}" srcOrd="0" destOrd="0" parTransId="{96B6E6A7-1FE5-4937-826E-765481A64F20}" sibTransId="{543271E0-96C4-486C-9721-A2BDEBD3E231}"/>
    <dgm:cxn modelId="{39000561-06BA-46E2-A034-4EFE8B26517B}" type="presOf" srcId="{18FE836E-3443-44AB-A4F5-ECC0658FC541}" destId="{09472917-0DB9-494B-B02A-CBCA08BC1187}" srcOrd="0" destOrd="0" presId="urn:microsoft.com/office/officeart/2005/8/layout/cycle1"/>
    <dgm:cxn modelId="{77E290CC-3D4F-4770-9F57-EB6D9C09C251}" type="presParOf" srcId="{F8E46A3D-43C0-43A2-92AF-751A17EF7DA6}" destId="{A9B122C1-B4AF-48C7-9142-E8E9AD756F31}" srcOrd="0" destOrd="0" presId="urn:microsoft.com/office/officeart/2005/8/layout/cycle1"/>
    <dgm:cxn modelId="{8B903B51-E335-4756-88AD-DE7DBA6A009D}" type="presParOf" srcId="{F8E46A3D-43C0-43A2-92AF-751A17EF7DA6}" destId="{C8646111-3033-4156-BBE8-AA10CB517502}" srcOrd="1" destOrd="0" presId="urn:microsoft.com/office/officeart/2005/8/layout/cycle1"/>
    <dgm:cxn modelId="{E7D34346-4C0E-410B-918C-58BA0467FAA2}" type="presParOf" srcId="{F8E46A3D-43C0-43A2-92AF-751A17EF7DA6}" destId="{43A9EBBD-B152-4C17-802B-702A3576A2DA}" srcOrd="2" destOrd="0" presId="urn:microsoft.com/office/officeart/2005/8/layout/cycle1"/>
    <dgm:cxn modelId="{3EC8B5C1-CA79-49C1-B91A-EF9A31D2E992}" type="presParOf" srcId="{F8E46A3D-43C0-43A2-92AF-751A17EF7DA6}" destId="{D7BB6237-B8B1-4ABB-B0EC-9CBBA376476B}" srcOrd="3" destOrd="0" presId="urn:microsoft.com/office/officeart/2005/8/layout/cycle1"/>
    <dgm:cxn modelId="{E3D79A3F-D0E2-4551-866C-4693B67FDC98}" type="presParOf" srcId="{F8E46A3D-43C0-43A2-92AF-751A17EF7DA6}" destId="{2A18912B-01DF-4DF7-8407-529215F382D5}" srcOrd="4" destOrd="0" presId="urn:microsoft.com/office/officeart/2005/8/layout/cycle1"/>
    <dgm:cxn modelId="{C5958804-C1E5-47B2-8B17-F6FC9C2D5964}" type="presParOf" srcId="{F8E46A3D-43C0-43A2-92AF-751A17EF7DA6}" destId="{73EF830F-2B3B-4EE6-9E53-FF07B2185C41}" srcOrd="5" destOrd="0" presId="urn:microsoft.com/office/officeart/2005/8/layout/cycle1"/>
    <dgm:cxn modelId="{5DD6B7DD-D0C0-4FF0-A8FA-80BDA66FDA44}" type="presParOf" srcId="{F8E46A3D-43C0-43A2-92AF-751A17EF7DA6}" destId="{CF962A77-4981-44E4-BBC3-7C90DD0A93F2}" srcOrd="6" destOrd="0" presId="urn:microsoft.com/office/officeart/2005/8/layout/cycle1"/>
    <dgm:cxn modelId="{536C972B-6E68-4E28-B426-771E31FC6552}" type="presParOf" srcId="{F8E46A3D-43C0-43A2-92AF-751A17EF7DA6}" destId="{09472917-0DB9-494B-B02A-CBCA08BC1187}" srcOrd="7" destOrd="0" presId="urn:microsoft.com/office/officeart/2005/8/layout/cycle1"/>
    <dgm:cxn modelId="{6829E470-AD33-4653-9F05-B6C946BDDA34}" type="presParOf" srcId="{F8E46A3D-43C0-43A2-92AF-751A17EF7DA6}" destId="{4A342E5D-34C1-4995-AF1D-83AA8EFEE2BF}" srcOrd="8" destOrd="0" presId="urn:microsoft.com/office/officeart/2005/8/layout/cycle1"/>
    <dgm:cxn modelId="{C1D3DA2B-7A01-4FF8-8882-7FAD5228AA14}" type="presParOf" srcId="{F8E46A3D-43C0-43A2-92AF-751A17EF7DA6}" destId="{ED376F69-3151-4ACC-89EF-F1ED7DF00FAB}" srcOrd="9" destOrd="0" presId="urn:microsoft.com/office/officeart/2005/8/layout/cycle1"/>
    <dgm:cxn modelId="{11B70EBE-88B2-4C8C-B4E5-AAB3DE17E540}" type="presParOf" srcId="{F8E46A3D-43C0-43A2-92AF-751A17EF7DA6}" destId="{175F8CFC-F783-48CA-9176-1759538D5A2E}" srcOrd="10" destOrd="0" presId="urn:microsoft.com/office/officeart/2005/8/layout/cycle1"/>
    <dgm:cxn modelId="{8176CBB5-B4F6-4AA1-9529-8397F982BF38}" type="presParOf" srcId="{F8E46A3D-43C0-43A2-92AF-751A17EF7DA6}" destId="{25A99A9F-6FFA-436D-A259-D24537323EE0}" srcOrd="11" destOrd="0" presId="urn:microsoft.com/office/officeart/2005/8/layout/cycle1"/>
    <dgm:cxn modelId="{6B4DCE77-3AB2-489F-8E73-9118EDA2758C}" type="presParOf" srcId="{F8E46A3D-43C0-43A2-92AF-751A17EF7DA6}" destId="{B38AADCA-2A8E-4533-B86B-90729869875F}" srcOrd="12" destOrd="0" presId="urn:microsoft.com/office/officeart/2005/8/layout/cycle1"/>
    <dgm:cxn modelId="{129ED29B-50EB-48C2-B925-0AEE0E0EA314}" type="presParOf" srcId="{F8E46A3D-43C0-43A2-92AF-751A17EF7DA6}" destId="{33C2FA6B-0A4A-4CA0-9477-9A705277474D}" srcOrd="13" destOrd="0" presId="urn:microsoft.com/office/officeart/2005/8/layout/cycle1"/>
    <dgm:cxn modelId="{6DE3AF25-BC1A-4AA2-B6C6-CAC39AA156A9}" type="presParOf" srcId="{F8E46A3D-43C0-43A2-92AF-751A17EF7DA6}" destId="{23EFD263-F4B4-4EFA-AA8A-7000EC555256}" srcOrd="14" destOrd="0" presId="urn:microsoft.com/office/officeart/2005/8/layout/cycle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ADF4A-899E-4F2C-BAF7-F8694F3C46A9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BE432-5A07-4863-A270-D9B3064F9D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910150-D4C2-4B01-82F9-4AE34EBD7D21}" type="slidenum">
              <a:rPr lang="en-US"/>
              <a:pPr/>
              <a:t>8</a:t>
            </a:fld>
            <a:endParaRPr lang="en-US"/>
          </a:p>
        </p:txBody>
      </p:sp>
      <p:sp>
        <p:nvSpPr>
          <p:cNvPr id="440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849D-20D8-458D-9544-847C2E0424EB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C5070-2498-42D0-8E7F-E3B5DB1454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849D-20D8-458D-9544-847C2E0424EB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C5070-2498-42D0-8E7F-E3B5DB1454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849D-20D8-458D-9544-847C2E0424EB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C5070-2498-42D0-8E7F-E3B5DB1454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849D-20D8-458D-9544-847C2E0424EB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C5070-2498-42D0-8E7F-E3B5DB1454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849D-20D8-458D-9544-847C2E0424EB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C5070-2498-42D0-8E7F-E3B5DB1454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849D-20D8-458D-9544-847C2E0424EB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C5070-2498-42D0-8E7F-E3B5DB1454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849D-20D8-458D-9544-847C2E0424EB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C5070-2498-42D0-8E7F-E3B5DB1454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849D-20D8-458D-9544-847C2E0424EB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C5070-2498-42D0-8E7F-E3B5DB1454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849D-20D8-458D-9544-847C2E0424EB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C5070-2498-42D0-8E7F-E3B5DB1454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849D-20D8-458D-9544-847C2E0424EB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C5070-2498-42D0-8E7F-E3B5DB1454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849D-20D8-458D-9544-847C2E0424EB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C5070-2498-42D0-8E7F-E3B5DB1454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A849D-20D8-458D-9544-847C2E0424EB}" type="datetimeFigureOut">
              <a:rPr lang="en-US" smtClean="0"/>
              <a:t>1/13/2010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C5070-2498-42D0-8E7F-E3B5DB14546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ndows.ucar.edu/tour/link=/earth/Atmosphere/overview.html&amp;edu=high" TargetMode="External"/><Relationship Id="rId2" Type="http://schemas.openxmlformats.org/officeDocument/2006/relationships/hyperlink" Target="http://www.windows.ucar.edu/tour/link=/life/plantae.html&amp;edu=high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772400" cy="147002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5105400"/>
            <a:ext cx="6400800" cy="129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Mandek</a:t>
            </a:r>
            <a:r>
              <a:rPr lang="en-US" dirty="0" smtClean="0"/>
              <a:t> Richardson </a:t>
            </a:r>
          </a:p>
          <a:p>
            <a:r>
              <a:rPr lang="en-US" dirty="0" smtClean="0"/>
              <a:t>University of South Florida </a:t>
            </a:r>
          </a:p>
          <a:p>
            <a:r>
              <a:rPr lang="en-US" dirty="0" smtClean="0"/>
              <a:t>STARS Program</a:t>
            </a:r>
            <a:endParaRPr lang="en-US" dirty="0"/>
          </a:p>
        </p:txBody>
      </p:sp>
      <p:pic>
        <p:nvPicPr>
          <p:cNvPr id="4" name="Picture 3" descr="water_d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447800"/>
            <a:ext cx="2774704" cy="33992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57400" y="381000"/>
            <a:ext cx="48215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The Water Cycle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5334000" y="1981200"/>
            <a:ext cx="3657600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Could you be drinking the same water a saber tooth tiger lapped up? </a:t>
            </a:r>
          </a:p>
          <a:p>
            <a:pPr algn="ctr"/>
            <a:endParaRPr lang="en-US" sz="2800" b="1">
              <a:solidFill>
                <a:srgbClr val="FF0000"/>
              </a:solidFill>
            </a:endParaRPr>
          </a:p>
          <a:p>
            <a:pPr algn="ctr" eaLnBrk="0" hangingPunct="0"/>
            <a:r>
              <a:rPr lang="en-US" sz="2800" b="1">
                <a:solidFill>
                  <a:srgbClr val="FF0000"/>
                </a:solidFill>
              </a:rPr>
              <a:t>What do you think? Is the water we have on earth today the same water that was here millions of years ago? </a:t>
            </a:r>
          </a:p>
          <a:p>
            <a:pPr eaLnBrk="0" hangingPunct="0"/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5334000" y="381000"/>
            <a:ext cx="36576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Are you drinking the same water a dinosaur drank? 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152400" y="3657600"/>
            <a:ext cx="48768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800080"/>
                </a:solidFill>
              </a:rPr>
              <a:t>Water on earth moves in a continuous cycle. This is called THE WATER CYCLE. There is about the same amount of water on earth now that there was when the dinosaurs roamed our planet.</a:t>
            </a:r>
          </a:p>
          <a:p>
            <a:pPr eaLnBrk="0" hangingPunct="0"/>
            <a:endParaRPr lang="en-US" sz="2800" b="1">
              <a:solidFill>
                <a:srgbClr val="800080"/>
              </a:solidFill>
            </a:endParaRPr>
          </a:p>
        </p:txBody>
      </p:sp>
      <p:pic>
        <p:nvPicPr>
          <p:cNvPr id="23562" name="Picture 10" descr="http://www.nevada.edu/~sbearden/dinopossi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685800"/>
            <a:ext cx="4724400" cy="2411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23559" grpId="0"/>
      <p:bldP spid="2356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Evaporation </a:t>
            </a:r>
          </a:p>
          <a:p>
            <a:r>
              <a:rPr lang="en-US" dirty="0" smtClean="0"/>
              <a:t>Condensation </a:t>
            </a:r>
          </a:p>
          <a:p>
            <a:r>
              <a:rPr lang="en-US" dirty="0" smtClean="0"/>
              <a:t>Transpiration </a:t>
            </a:r>
          </a:p>
          <a:p>
            <a:r>
              <a:rPr lang="en-US" dirty="0" smtClean="0"/>
              <a:t>Heat Energy </a:t>
            </a:r>
          </a:p>
          <a:p>
            <a:r>
              <a:rPr lang="en-US" dirty="0" smtClean="0"/>
              <a:t>Solar Energy </a:t>
            </a:r>
          </a:p>
          <a:p>
            <a:r>
              <a:rPr lang="en-US" dirty="0" smtClean="0"/>
              <a:t>Precipitation </a:t>
            </a:r>
            <a:endParaRPr lang="en-US" dirty="0"/>
          </a:p>
        </p:txBody>
      </p:sp>
      <p:pic>
        <p:nvPicPr>
          <p:cNvPr id="5" name="Content Placeholder 4" descr="untitled.bmp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1524000"/>
            <a:ext cx="3810000" cy="381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81200" y="685800"/>
            <a:ext cx="47572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 is a cycle?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304800" y="2057400"/>
          <a:ext cx="54102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876800" y="2971800"/>
            <a:ext cx="3962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 cycle is any series of events that keeps going around and repeated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of Water</a:t>
            </a:r>
            <a:endParaRPr lang="en-US" dirty="0"/>
          </a:p>
        </p:txBody>
      </p:sp>
      <p:pic>
        <p:nvPicPr>
          <p:cNvPr id="4" name="Content Placeholder 3" descr="AACQJAL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600200"/>
            <a:ext cx="6019800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water_cycle_0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9772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drives the water cycle?</a:t>
            </a:r>
            <a:endParaRPr lang="en-US" dirty="0"/>
          </a:p>
        </p:txBody>
      </p:sp>
      <p:pic>
        <p:nvPicPr>
          <p:cNvPr id="3" name="Picture 2" descr="su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00200"/>
            <a:ext cx="5715000" cy="3962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00400" y="2971800"/>
            <a:ext cx="24753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Sun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533400"/>
            <a:ext cx="8229600" cy="1981200"/>
          </a:xfrm>
          <a:noFill/>
          <a:ln>
            <a:solidFill>
              <a:schemeClr val="hlink"/>
            </a:solidFill>
          </a:ln>
        </p:spPr>
        <p:txBody>
          <a:bodyPr/>
          <a:lstStyle/>
          <a:p>
            <a:r>
              <a:rPr lang="en-US" sz="3600" dirty="0" smtClean="0"/>
              <a:t>How does liquid water change </a:t>
            </a:r>
            <a:r>
              <a:rPr lang="en-US" sz="3600" dirty="0"/>
              <a:t>into vapor that can </a:t>
            </a:r>
            <a:r>
              <a:rPr lang="en-US" sz="3600" dirty="0" smtClean="0"/>
              <a:t>go up </a:t>
            </a:r>
            <a:r>
              <a:rPr lang="en-US" sz="3600" dirty="0"/>
              <a:t>into the atmosphere?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990600" y="2819400"/>
            <a:ext cx="26507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Evaporation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267200" y="3657600"/>
            <a:ext cx="28659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Transpiration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048000" y="3505200"/>
            <a:ext cx="9829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740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90%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6858000" y="4572000"/>
            <a:ext cx="9829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740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10%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381000" y="4953000"/>
            <a:ext cx="5638800" cy="1649413"/>
          </a:xfrm>
          <a:prstGeom prst="rect">
            <a:avLst/>
          </a:prstGeom>
          <a:noFill/>
          <a:ln w="9525">
            <a:solidFill>
              <a:srgbClr val="FF7404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>
                <a:solidFill>
                  <a:srgbClr val="FF740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percent of the water in the atmosphere comes from evaporation?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3756928" presetClass="entr" presetSubtype="1238360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  <p:bldP spid="6149" grpId="0" autoUpdateAnimBg="0"/>
      <p:bldP spid="6150" grpId="0" autoUpdateAnimBg="0"/>
      <p:bldP spid="6151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Evaporation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Evaporation is the process in which water is turned from its liquid form to its vapor form</a:t>
            </a:r>
          </a:p>
          <a:p>
            <a:endParaRPr lang="en-US" dirty="0"/>
          </a:p>
          <a:p>
            <a:r>
              <a:rPr lang="en-US" dirty="0" smtClean="0"/>
              <a:t>Does this require energy?</a:t>
            </a:r>
          </a:p>
        </p:txBody>
      </p:sp>
      <p:pic>
        <p:nvPicPr>
          <p:cNvPr id="5" name="Content Placeholder 4" descr="evaporation_main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19600" y="1447800"/>
            <a:ext cx="4572000" cy="4495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0px-guttation_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67000" y="2819400"/>
            <a:ext cx="4027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Transpiration 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228600"/>
            <a:ext cx="8915400" cy="22098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800">
                <a:solidFill>
                  <a:srgbClr val="FFCC66"/>
                </a:solidFill>
                <a:latin typeface="Arial" charset="0"/>
                <a:cs typeface="Arial" charset="0"/>
              </a:rPr>
              <a:t>Transpiration is the process by which </a:t>
            </a:r>
            <a:r>
              <a:rPr lang="en-US" sz="2800">
                <a:solidFill>
                  <a:srgbClr val="FFCC66"/>
                </a:solidFill>
                <a:latin typeface="Arial" charset="0"/>
                <a:cs typeface="Arial" charset="0"/>
                <a:hlinkClick r:id="rId2"/>
              </a:rPr>
              <a:t>plants</a:t>
            </a:r>
            <a:r>
              <a:rPr lang="en-US" sz="2800">
                <a:solidFill>
                  <a:srgbClr val="FFCC66"/>
                </a:solidFill>
                <a:latin typeface="Arial" charset="0"/>
                <a:cs typeface="Arial" charset="0"/>
              </a:rPr>
              <a:t> return water to the </a:t>
            </a:r>
            <a:r>
              <a:rPr lang="en-US" sz="2800">
                <a:solidFill>
                  <a:srgbClr val="FFCC66"/>
                </a:solidFill>
                <a:latin typeface="Arial" charset="0"/>
                <a:cs typeface="Arial" charset="0"/>
                <a:hlinkClick r:id="rId3"/>
              </a:rPr>
              <a:t>atmosphere</a:t>
            </a:r>
            <a:r>
              <a:rPr lang="en-US" sz="2800">
                <a:solidFill>
                  <a:srgbClr val="FFCC66"/>
                </a:solidFill>
                <a:latin typeface="Arial" charset="0"/>
                <a:cs typeface="Arial" charset="0"/>
              </a:rPr>
              <a:t>. After absorbing water from the ground, plants release water through their leaves. Transpiration helps plants stay cool, in the same way perspiration keeps humans and animals cool. </a:t>
            </a:r>
          </a:p>
          <a:p>
            <a:pPr eaLnBrk="0" hangingPunct="0"/>
            <a:endParaRPr lang="en-US" sz="280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421063" y="2074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2537" name="Picture 9" descr="http://ww2010.atmos.uiuc.edu/guides/mtr/hyd/gifs/trsp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2590800"/>
            <a:ext cx="6011863" cy="4046538"/>
          </a:xfrm>
          <a:prstGeom prst="rect">
            <a:avLst/>
          </a:prstGeom>
          <a:noFill/>
        </p:spPr>
      </p:pic>
      <p:pic>
        <p:nvPicPr>
          <p:cNvPr id="22539" name="Picture 11" descr="Transpirati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276600"/>
            <a:ext cx="2479675" cy="2754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Condensation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Condensation is when water changes from its vapor form to its liquid form </a:t>
            </a:r>
          </a:p>
          <a:p>
            <a:endParaRPr lang="en-US" dirty="0"/>
          </a:p>
          <a:p>
            <a:r>
              <a:rPr lang="en-US" dirty="0" smtClean="0"/>
              <a:t>Does this require energy?</a:t>
            </a:r>
            <a:endParaRPr lang="en-US" dirty="0"/>
          </a:p>
        </p:txBody>
      </p:sp>
      <p:pic>
        <p:nvPicPr>
          <p:cNvPr id="5" name="Content Placeholder 4" descr="img_condensation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53000" y="1524000"/>
            <a:ext cx="3724084" cy="430271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part does condensation play in the water cycle?</a:t>
            </a:r>
            <a:endParaRPr lang="en-US" dirty="0"/>
          </a:p>
        </p:txBody>
      </p:sp>
      <p:pic>
        <p:nvPicPr>
          <p:cNvPr id="7" name="Content Placeholder 6" descr="tile_cartoon_cloud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4200" y="3200400"/>
            <a:ext cx="2857500" cy="2857500"/>
          </a:xfrm>
        </p:spPr>
      </p:pic>
      <p:sp>
        <p:nvSpPr>
          <p:cNvPr id="6" name="Rectangle 5"/>
          <p:cNvSpPr/>
          <p:nvPr/>
        </p:nvSpPr>
        <p:spPr>
          <a:xfrm>
            <a:off x="2057400" y="2133600"/>
            <a:ext cx="51310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Cloud Formation 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4735" y="639097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What happens when clouds get too heavy?</a:t>
            </a:r>
            <a:endParaRPr lang="en-US" sz="3200" b="1" dirty="0"/>
          </a:p>
        </p:txBody>
      </p:sp>
      <p:pic>
        <p:nvPicPr>
          <p:cNvPr id="3" name="Picture 2" descr="really-fat-man-sca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447800"/>
            <a:ext cx="4229100" cy="2667000"/>
          </a:xfrm>
          <a:prstGeom prst="rect">
            <a:avLst/>
          </a:prstGeom>
        </p:spPr>
      </p:pic>
      <p:pic>
        <p:nvPicPr>
          <p:cNvPr id="4" name="Picture 3" descr="Ra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419600"/>
            <a:ext cx="4648200" cy="2146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0" y="49530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Precipitation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Precipitation </a:t>
            </a:r>
            <a:endParaRPr lang="en-US" dirty="0"/>
          </a:p>
        </p:txBody>
      </p:sp>
      <p:pic>
        <p:nvPicPr>
          <p:cNvPr id="4" name="Content Placeholder 3" descr="precipitati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676400"/>
            <a:ext cx="6096000" cy="41425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6537325" y="3276600"/>
            <a:ext cx="1920875" cy="2043113"/>
            <a:chOff x="4118" y="2064"/>
            <a:chExt cx="1210" cy="1287"/>
          </a:xfrm>
        </p:grpSpPr>
        <p:sp>
          <p:nvSpPr>
            <p:cNvPr id="4109" name="Text Box 13"/>
            <p:cNvSpPr txBox="1">
              <a:spLocks noChangeArrowheads="1"/>
            </p:cNvSpPr>
            <p:nvPr/>
          </p:nvSpPr>
          <p:spPr bwMode="auto">
            <a:xfrm>
              <a:off x="4176" y="2064"/>
              <a:ext cx="10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Evaporation</a:t>
              </a:r>
            </a:p>
          </p:txBody>
        </p:sp>
        <p:sp>
          <p:nvSpPr>
            <p:cNvPr id="4112" name="AutoShape 16"/>
            <p:cNvSpPr>
              <a:spLocks noChangeArrowheads="1"/>
            </p:cNvSpPr>
            <p:nvPr/>
          </p:nvSpPr>
          <p:spPr bwMode="auto">
            <a:xfrm>
              <a:off x="4176" y="2736"/>
              <a:ext cx="306" cy="615"/>
            </a:xfrm>
            <a:prstGeom prst="up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5" name="AutoShape 19"/>
            <p:cNvSpPr>
              <a:spLocks noChangeArrowheads="1"/>
            </p:cNvSpPr>
            <p:nvPr/>
          </p:nvSpPr>
          <p:spPr bwMode="auto">
            <a:xfrm>
              <a:off x="4608" y="2736"/>
              <a:ext cx="306" cy="615"/>
            </a:xfrm>
            <a:prstGeom prst="up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6" name="AutoShape 20"/>
            <p:cNvSpPr>
              <a:spLocks noChangeArrowheads="1"/>
            </p:cNvSpPr>
            <p:nvPr/>
          </p:nvSpPr>
          <p:spPr bwMode="auto">
            <a:xfrm>
              <a:off x="4992" y="2736"/>
              <a:ext cx="306" cy="615"/>
            </a:xfrm>
            <a:prstGeom prst="up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" name="Text Box 21"/>
            <p:cNvSpPr txBox="1">
              <a:spLocks noChangeArrowheads="1"/>
            </p:cNvSpPr>
            <p:nvPr/>
          </p:nvSpPr>
          <p:spPr bwMode="auto">
            <a:xfrm>
              <a:off x="4118" y="2352"/>
              <a:ext cx="121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800">
                  <a:latin typeface="Albertus Extra Bold" pitchFamily="34" charset="0"/>
                </a:rPr>
                <a:t>The vapor rises</a:t>
              </a:r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6324600" y="457200"/>
            <a:ext cx="2003425" cy="1781175"/>
            <a:chOff x="3984" y="288"/>
            <a:chExt cx="1262" cy="1122"/>
          </a:xfrm>
        </p:grpSpPr>
        <p:sp>
          <p:nvSpPr>
            <p:cNvPr id="4108" name="Text Box 12"/>
            <p:cNvSpPr txBox="1">
              <a:spLocks noChangeArrowheads="1"/>
            </p:cNvSpPr>
            <p:nvPr/>
          </p:nvSpPr>
          <p:spPr bwMode="auto">
            <a:xfrm>
              <a:off x="4032" y="624"/>
              <a:ext cx="11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Condensation</a:t>
              </a:r>
            </a:p>
          </p:txBody>
        </p:sp>
        <p:sp>
          <p:nvSpPr>
            <p:cNvPr id="4118" name="Text Box 22"/>
            <p:cNvSpPr txBox="1">
              <a:spLocks noChangeArrowheads="1"/>
            </p:cNvSpPr>
            <p:nvPr/>
          </p:nvSpPr>
          <p:spPr bwMode="auto">
            <a:xfrm>
              <a:off x="3984" y="864"/>
              <a:ext cx="126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>
                  <a:latin typeface="Albertus Extra Bold" pitchFamily="34" charset="0"/>
                </a:rPr>
                <a:t>The Clouds form</a:t>
              </a:r>
            </a:p>
          </p:txBody>
        </p:sp>
        <p:sp>
          <p:nvSpPr>
            <p:cNvPr id="4119" name="AutoShape 23"/>
            <p:cNvSpPr>
              <a:spLocks noChangeArrowheads="1"/>
            </p:cNvSpPr>
            <p:nvPr/>
          </p:nvSpPr>
          <p:spPr bwMode="auto">
            <a:xfrm>
              <a:off x="4272" y="288"/>
              <a:ext cx="615" cy="306"/>
            </a:xfrm>
            <a:prstGeom prst="lef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0" name="AutoShape 24"/>
            <p:cNvSpPr>
              <a:spLocks noChangeArrowheads="1"/>
            </p:cNvSpPr>
            <p:nvPr/>
          </p:nvSpPr>
          <p:spPr bwMode="auto">
            <a:xfrm>
              <a:off x="4320" y="1104"/>
              <a:ext cx="615" cy="306"/>
            </a:xfrm>
            <a:prstGeom prst="lef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40"/>
          <p:cNvGrpSpPr>
            <a:grpSpLocks/>
          </p:cNvGrpSpPr>
          <p:nvPr/>
        </p:nvGrpSpPr>
        <p:grpSpPr bwMode="auto">
          <a:xfrm>
            <a:off x="3657600" y="2895600"/>
            <a:ext cx="1757363" cy="2043113"/>
            <a:chOff x="2304" y="1824"/>
            <a:chExt cx="1107" cy="1287"/>
          </a:xfrm>
        </p:grpSpPr>
        <p:sp>
          <p:nvSpPr>
            <p:cNvPr id="4110" name="Text Box 14"/>
            <p:cNvSpPr txBox="1">
              <a:spLocks noChangeArrowheads="1"/>
            </p:cNvSpPr>
            <p:nvPr/>
          </p:nvSpPr>
          <p:spPr bwMode="auto">
            <a:xfrm>
              <a:off x="2304" y="1824"/>
              <a:ext cx="11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Precipitation</a:t>
              </a:r>
            </a:p>
          </p:txBody>
        </p:sp>
        <p:grpSp>
          <p:nvGrpSpPr>
            <p:cNvPr id="5" name="Group 37"/>
            <p:cNvGrpSpPr>
              <a:grpSpLocks/>
            </p:cNvGrpSpPr>
            <p:nvPr/>
          </p:nvGrpSpPr>
          <p:grpSpPr bwMode="auto">
            <a:xfrm>
              <a:off x="2352" y="2064"/>
              <a:ext cx="1001" cy="1047"/>
              <a:chOff x="2352" y="2064"/>
              <a:chExt cx="1001" cy="1047"/>
            </a:xfrm>
          </p:grpSpPr>
          <p:sp>
            <p:nvSpPr>
              <p:cNvPr id="4121" name="Text Box 25"/>
              <p:cNvSpPr txBox="1">
                <a:spLocks noChangeArrowheads="1"/>
              </p:cNvSpPr>
              <p:nvPr/>
            </p:nvSpPr>
            <p:spPr bwMode="auto">
              <a:xfrm>
                <a:off x="2352" y="2064"/>
                <a:ext cx="100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800">
                    <a:latin typeface="Albertus Extra Bold" pitchFamily="34" charset="0"/>
                  </a:rPr>
                  <a:t>The rain falls</a:t>
                </a:r>
              </a:p>
            </p:txBody>
          </p:sp>
          <p:sp>
            <p:nvSpPr>
              <p:cNvPr id="4122" name="AutoShape 26"/>
              <p:cNvSpPr>
                <a:spLocks noChangeArrowheads="1"/>
              </p:cNvSpPr>
              <p:nvPr/>
            </p:nvSpPr>
            <p:spPr bwMode="auto">
              <a:xfrm>
                <a:off x="2544" y="2448"/>
                <a:ext cx="306" cy="615"/>
              </a:xfrm>
              <a:prstGeom prst="downArrow">
                <a:avLst>
                  <a:gd name="adj1" fmla="val 50000"/>
                  <a:gd name="adj2" fmla="val 5024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3" name="AutoShape 27"/>
              <p:cNvSpPr>
                <a:spLocks noChangeArrowheads="1"/>
              </p:cNvSpPr>
              <p:nvPr/>
            </p:nvSpPr>
            <p:spPr bwMode="auto">
              <a:xfrm>
                <a:off x="2976" y="2496"/>
                <a:ext cx="306" cy="615"/>
              </a:xfrm>
              <a:prstGeom prst="downArrow">
                <a:avLst>
                  <a:gd name="adj1" fmla="val 50000"/>
                  <a:gd name="adj2" fmla="val 50245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" name="Group 39"/>
          <p:cNvGrpSpPr>
            <a:grpSpLocks/>
          </p:cNvGrpSpPr>
          <p:nvPr/>
        </p:nvGrpSpPr>
        <p:grpSpPr bwMode="auto">
          <a:xfrm>
            <a:off x="2438400" y="0"/>
            <a:ext cx="3200400" cy="2879725"/>
            <a:chOff x="1536" y="0"/>
            <a:chExt cx="2016" cy="1814"/>
          </a:xfrm>
        </p:grpSpPr>
        <p:sp>
          <p:nvSpPr>
            <p:cNvPr id="4114" name="AutoShape 18"/>
            <p:cNvSpPr>
              <a:spLocks noChangeArrowheads="1"/>
            </p:cNvSpPr>
            <p:nvPr/>
          </p:nvSpPr>
          <p:spPr bwMode="auto">
            <a:xfrm>
              <a:off x="1536" y="192"/>
              <a:ext cx="576" cy="576"/>
            </a:xfrm>
            <a:prstGeom prst="lightningBol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125" name="Picture 29" descr="C:\WINDOWS\DESKTOP\Cheryl's\cycle picture 2.jpg"/>
            <p:cNvPicPr>
              <a:picLocks noChangeAspect="1" noChangeArrowheads="1"/>
            </p:cNvPicPr>
            <p:nvPr/>
          </p:nvPicPr>
          <p:blipFill>
            <a:blip r:embed="rId3"/>
            <a:srcRect l="36952" r="30473" b="44322"/>
            <a:stretch>
              <a:fillRect/>
            </a:stretch>
          </p:blipFill>
          <p:spPr bwMode="auto">
            <a:xfrm>
              <a:off x="2064" y="0"/>
              <a:ext cx="1488" cy="1814"/>
            </a:xfrm>
            <a:prstGeom prst="rect">
              <a:avLst/>
            </a:prstGeom>
            <a:noFill/>
          </p:spPr>
        </p:pic>
      </p:grpSp>
      <p:pic>
        <p:nvPicPr>
          <p:cNvPr id="4126" name="Picture 30" descr="C:\WINDOWS\DESKTOP\Cheryl's\cycle picture 2.jpg"/>
          <p:cNvPicPr>
            <a:picLocks noChangeAspect="1" noChangeArrowheads="1"/>
          </p:cNvPicPr>
          <p:nvPr/>
        </p:nvPicPr>
        <p:blipFill>
          <a:blip r:embed="rId3"/>
          <a:srcRect t="39929" r="58119" b="8359"/>
          <a:stretch>
            <a:fillRect/>
          </a:stretch>
        </p:blipFill>
        <p:spPr bwMode="auto">
          <a:xfrm>
            <a:off x="304800" y="3048000"/>
            <a:ext cx="3429000" cy="3200400"/>
          </a:xfrm>
          <a:prstGeom prst="rect">
            <a:avLst/>
          </a:prstGeom>
          <a:noFill/>
        </p:spPr>
      </p:pic>
      <p:pic>
        <p:nvPicPr>
          <p:cNvPr id="4127" name="Picture 31" descr="C:\WINDOWS\DESKTOP\Cheryl's\cycle picture.jpg"/>
          <p:cNvPicPr>
            <a:picLocks noChangeAspect="1" noChangeArrowheads="1"/>
          </p:cNvPicPr>
          <p:nvPr/>
        </p:nvPicPr>
        <p:blipFill>
          <a:blip r:embed="rId4"/>
          <a:srcRect t="88112"/>
          <a:stretch>
            <a:fillRect/>
          </a:stretch>
        </p:blipFill>
        <p:spPr bwMode="auto">
          <a:xfrm>
            <a:off x="2057400" y="5410200"/>
            <a:ext cx="7086600" cy="520700"/>
          </a:xfrm>
          <a:prstGeom prst="rect">
            <a:avLst/>
          </a:prstGeom>
          <a:noFill/>
        </p:spPr>
      </p:pic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1371600"/>
            <a:ext cx="3460750" cy="1890713"/>
            <a:chOff x="0" y="864"/>
            <a:chExt cx="2180" cy="1191"/>
          </a:xfrm>
        </p:grpSpPr>
        <p:sp>
          <p:nvSpPr>
            <p:cNvPr id="4107" name="Text Box 11"/>
            <p:cNvSpPr txBox="1">
              <a:spLocks noChangeArrowheads="1"/>
            </p:cNvSpPr>
            <p:nvPr/>
          </p:nvSpPr>
          <p:spPr bwMode="auto">
            <a:xfrm>
              <a:off x="624" y="1152"/>
              <a:ext cx="112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/>
                <a:t>Transpiration</a:t>
              </a:r>
            </a:p>
          </p:txBody>
        </p:sp>
        <p:sp>
          <p:nvSpPr>
            <p:cNvPr id="4124" name="Text Box 28"/>
            <p:cNvSpPr txBox="1">
              <a:spLocks noChangeArrowheads="1"/>
            </p:cNvSpPr>
            <p:nvPr/>
          </p:nvSpPr>
          <p:spPr bwMode="auto">
            <a:xfrm>
              <a:off x="0" y="864"/>
              <a:ext cx="21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dirty="0">
                  <a:latin typeface="Albertus Extra Bold" pitchFamily="34" charset="0"/>
                </a:rPr>
                <a:t>The movement through plants</a:t>
              </a:r>
            </a:p>
          </p:txBody>
        </p:sp>
        <p:sp>
          <p:nvSpPr>
            <p:cNvPr id="4128" name="AutoShape 32"/>
            <p:cNvSpPr>
              <a:spLocks noChangeArrowheads="1"/>
            </p:cNvSpPr>
            <p:nvPr/>
          </p:nvSpPr>
          <p:spPr bwMode="auto">
            <a:xfrm>
              <a:off x="672" y="1440"/>
              <a:ext cx="306" cy="615"/>
            </a:xfrm>
            <a:prstGeom prst="up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9" name="AutoShape 33"/>
            <p:cNvSpPr>
              <a:spLocks noChangeArrowheads="1"/>
            </p:cNvSpPr>
            <p:nvPr/>
          </p:nvSpPr>
          <p:spPr bwMode="auto">
            <a:xfrm>
              <a:off x="1104" y="1440"/>
              <a:ext cx="306" cy="615"/>
            </a:xfrm>
            <a:prstGeom prst="up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137" name="Picture 4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j0075027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572000" y="5943600"/>
            <a:ext cx="381000" cy="38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j007502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7575" fill="hold"/>
                                        <p:tgtEl>
                                          <p:spTgt spid="4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3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Stage of Water Cycle</a:t>
            </a:r>
            <a:endParaRPr lang="en-US" dirty="0"/>
          </a:p>
        </p:txBody>
      </p:sp>
      <p:pic>
        <p:nvPicPr>
          <p:cNvPr id="4" name="Content Placeholder 3" descr="w-watercycle-3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828800"/>
            <a:ext cx="5029200" cy="4038600"/>
          </a:xfrm>
        </p:spPr>
      </p:pic>
      <p:sp>
        <p:nvSpPr>
          <p:cNvPr id="5" name="TextBox 4"/>
          <p:cNvSpPr txBox="1"/>
          <p:nvPr/>
        </p:nvSpPr>
        <p:spPr>
          <a:xfrm>
            <a:off x="5638800" y="2819400"/>
            <a:ext cx="2819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Water carried to ocean by streams, rivers and ground water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319</Words>
  <Application>Microsoft Office PowerPoint</Application>
  <PresentationFormat>On-screen Show (4:3)</PresentationFormat>
  <Paragraphs>59</Paragraphs>
  <Slides>17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</vt:lpstr>
      <vt:lpstr>Slide 2</vt:lpstr>
      <vt:lpstr>Key Terms</vt:lpstr>
      <vt:lpstr>Slide 4</vt:lpstr>
      <vt:lpstr>Forms of Water</vt:lpstr>
      <vt:lpstr>Slide 6</vt:lpstr>
      <vt:lpstr>What drives the water cycle?</vt:lpstr>
      <vt:lpstr>How does liquid water change into vapor that can go up into the atmosphere?</vt:lpstr>
      <vt:lpstr>Evaporation </vt:lpstr>
      <vt:lpstr>Slide 10</vt:lpstr>
      <vt:lpstr>Slide 11</vt:lpstr>
      <vt:lpstr>Condensation </vt:lpstr>
      <vt:lpstr>What part does condensation play in the water cycle?</vt:lpstr>
      <vt:lpstr>Slide 14</vt:lpstr>
      <vt:lpstr>Types of Precipitation </vt:lpstr>
      <vt:lpstr>Slide 16</vt:lpstr>
      <vt:lpstr>Last Stage of Water Cycle</vt:lpstr>
    </vt:vector>
  </TitlesOfParts>
  <Company>University of South Florida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Water Cycle</dc:title>
  <dc:creator>Mandek Richardson </dc:creator>
  <cp:lastModifiedBy>Mandek Richardson </cp:lastModifiedBy>
  <cp:revision>22</cp:revision>
  <dcterms:created xsi:type="dcterms:W3CDTF">2010-01-13T17:41:15Z</dcterms:created>
  <dcterms:modified xsi:type="dcterms:W3CDTF">2010-01-13T20:21:30Z</dcterms:modified>
</cp:coreProperties>
</file>