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61" r:id="rId5"/>
    <p:sldId id="262" r:id="rId6"/>
    <p:sldId id="260" r:id="rId7"/>
    <p:sldId id="263" r:id="rId8"/>
    <p:sldId id="265" r:id="rId9"/>
    <p:sldId id="266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932" y="-16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2121E-78D6-4321-BA72-EC67FC13FB72}" type="datetimeFigureOut">
              <a:rPr lang="en-US" smtClean="0"/>
              <a:t>3/18/2010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7337C-A3F9-4791-9227-A400ECEEE01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7337C-A3F9-4791-9227-A400ECEEE019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3/18/2010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Electricity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Electricity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815609"/>
          </a:xfrm>
        </p:spPr>
        <p:txBody>
          <a:bodyPr/>
          <a:lstStyle/>
          <a:p>
            <a:r>
              <a:rPr lang="en-US" dirty="0" smtClean="0"/>
              <a:t>What is electricity made of?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2819400"/>
            <a:ext cx="61722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Prozacsmile\Desktop\My Dropbox\School\STARS\Workshops\Spring 2010\Workshop Images\Real Life Biatch\Sam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62724"/>
            <a:ext cx="4356100" cy="3595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Introducing…. Electrons!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14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An electron is a very small particle</a:t>
            </a:r>
          </a:p>
          <a:p>
            <a:pPr lvl="1"/>
            <a:r>
              <a:rPr lang="en-US" dirty="0" smtClean="0"/>
              <a:t>Orbits around the atom (Like the earth around the sun)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524000" y="2971800"/>
            <a:ext cx="1219200" cy="1219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e</a:t>
            </a:r>
            <a:r>
              <a:rPr lang="en-US" sz="6600" baseline="30000" dirty="0" smtClean="0"/>
              <a:t>-</a:t>
            </a:r>
            <a:endParaRPr lang="en-US" sz="6600" baseline="30000" dirty="0"/>
          </a:p>
        </p:txBody>
      </p:sp>
      <p:sp>
        <p:nvSpPr>
          <p:cNvPr id="5" name="Rectangle 4"/>
          <p:cNvSpPr/>
          <p:nvPr/>
        </p:nvSpPr>
        <p:spPr>
          <a:xfrm>
            <a:off x="4267200" y="2819400"/>
            <a:ext cx="152400" cy="403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181601" y="4038600"/>
            <a:ext cx="533400" cy="533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e</a:t>
            </a:r>
            <a:r>
              <a:rPr lang="en-US" sz="2000" baseline="30000" dirty="0" smtClean="0"/>
              <a:t>-</a:t>
            </a:r>
            <a:endParaRPr lang="en-US" sz="2000" baseline="30000" dirty="0"/>
          </a:p>
        </p:txBody>
      </p:sp>
      <p:grpSp>
        <p:nvGrpSpPr>
          <p:cNvPr id="9" name="Group 8"/>
          <p:cNvGrpSpPr/>
          <p:nvPr/>
        </p:nvGrpSpPr>
        <p:grpSpPr>
          <a:xfrm>
            <a:off x="5943601" y="3776008"/>
            <a:ext cx="2057400" cy="2091392"/>
            <a:chOff x="5867400" y="3547408"/>
            <a:chExt cx="2057400" cy="2091392"/>
          </a:xfrm>
        </p:grpSpPr>
        <p:sp>
          <p:nvSpPr>
            <p:cNvPr id="7" name="Oval 6"/>
            <p:cNvSpPr/>
            <p:nvPr/>
          </p:nvSpPr>
          <p:spPr>
            <a:xfrm>
              <a:off x="5867400" y="3581400"/>
              <a:ext cx="2057400" cy="2057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00800" y="3547408"/>
              <a:ext cx="6858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0" dirty="0" smtClean="0"/>
                <a:t>+</a:t>
              </a:r>
              <a:endParaRPr lang="en-US" sz="12000" dirty="0"/>
            </a:p>
          </p:txBody>
        </p:sp>
      </p:grpSp>
      <p:pic>
        <p:nvPicPr>
          <p:cNvPr id="2050" name="Picture 2" descr="C:\Users\Prozacsmile\Desktop\My Dropbox\School\STARS\Workshops\Spring 2010\Workshop Images\Real Life Biatch\Sam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4929"/>
            <a:ext cx="4248150" cy="257307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324600" y="2590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Atom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4.07407E-6 C -0.00261 -0.00069 -0.00539 -0.00069 -0.00799 -0.00208 C -0.00973 -0.00301 -0.01112 -0.00486 -0.01268 -0.00648 C -0.01338 -0.00718 -0.01511 -0.0088 -0.01442 -0.00856 C -0.01147 -0.0081 -0.00852 -0.00648 -0.00556 -0.00532 C -0.00192 0.00231 -0.00348 0.00856 -0.004 0.01782 C -0.00539 0.01111 -0.00626 0.00463 -0.00713 -0.00208 C -0.00487 -0.00532 -0.00017 -0.00417 -0.00713 -0.00208 C -0.00556 0.00185 0.00382 0.01551 -0.00331 0.01273 C -0.00539 0.00995 -0.01286 -0.00347 -0.004 0.01042 C -0.00227 0.01829 -0.00886 0.01204 -0.01199 0.01042 C -0.01164 0.00903 -0.01199 0.00718 -0.01112 0.00625 C -0.00782 0.00208 -0.00487 0.01227 -0.00886 0.00532 C -0.00834 0.00463 -0.00799 0.00324 -0.00713 0.00301 C -0.00539 0.00255 -0.00105 0.00671 -0.00643 0.00208 C -0.00643 0.00208 -0.00852 0.00093 -0.00956 0.00093 C -0.01042 0.00093 -0.00713 0.00208 -0.00713 0.00208 " pathEditMode="relative" ptsTypes="ffffffffffffffffA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87 -0.00185 0.00156 -0.00347 0.00243 -0.00532 C 0.00347 -0.00741 0.00555 -0.01157 0.00555 -0.01157 C 0.00607 -0.01412 0.00607 -0.0169 0.00712 -0.01898 C 0.00816 -0.02106 0.01042 -0.02523 0.01042 -0.02523 C 0.01215 -0.03333 0.02309 -0.04861 0.02778 -0.05486 C 0.03021 -0.06157 0.03403 -0.0662 0.03732 -0.07199 C 0.04149 -0.07916 0.04271 -0.08541 0.0493 -0.09097 C 0.05295 -0.09861 0.06632 -0.11481 0.07309 -0.11736 C 0.08038 -0.12315 0.09236 -0.12569 0.10087 -0.12685 C 0.11007 -0.13287 0.12951 -0.13819 0.13976 -0.13958 C 0.1592 -0.13866 0.1783 -0.13449 0.19774 -0.13333 C 0.20781 -0.13032 0.21823 -0.12754 0.22778 -0.12268 C 0.23559 -0.11875 0.24305 -0.11366 0.25087 -0.10995 C 0.25868 -0.09954 0.26753 -0.08935 0.27621 -0.08032 C 0.27969 -0.06736 0.29375 -0.05185 0.30156 -0.04329 C 0.30434 -0.04028 0.30521 -0.03634 0.30885 -0.03495 C 0.31649 -0.02384 0.32222 -0.01018 0.32864 0.00209 C 0.33003 0.00486 0.33125 0.00787 0.33264 0.01065 C 0.33385 0.01343 0.33576 0.01921 0.33576 0.01921 C 0.33785 0.0375 0.33698 0.05509 0.3342 0.07315 C 0.33333 0.08472 0.33298 0.09653 0.33177 0.1081 C 0.33246 0.13889 0.3401 0.18565 0.32778 0.21273 C 0.32656 0.22153 0.32795 0.21667 0.32222 0.22662 C 0.32014 0.23009 0.3191 0.23496 0.31667 0.2382 C 0.31215 0.24445 0.30469 0.25486 0.29844 0.25718 C 0.29444 0.2625 0.28871 0.26597 0.28333 0.26875 C 0.28003 0.27037 0.27309 0.27315 0.27309 0.27315 C 0.26545 0.28125 0.25469 0.29074 0.24531 0.29421 C 0.23871 0.29676 0.23125 0.29722 0.22465 0.29838 C 0.21441 0.30023 0.20486 0.30278 0.19444 0.30371 C 0.18403 0.30347 0.16962 0.30486 0.15798 0.30162 C 0.15243 0.30023 0.14132 0.29746 0.14132 0.29746 C 0.12986 0.28982 0.11944 0.28611 0.10642 0.28472 C 0.09548 0.28148 0.08507 0.27732 0.07465 0.27199 C 0.07135 0.26759 0.06805 0.26644 0.06354 0.26366 C 0.0625 0.26296 0.06198 0.26134 0.06111 0.26042 C 0.05694 0.25648 0.05121 0.25509 0.04687 0.25185 C 0.04392 0.24954 0.04201 0.24676 0.03889 0.2456 C 0.03316 0.23796 0.02795 0.23102 0.02309 0.22222 C 0.02187 0.21991 0.01875 0.22153 0.01667 0.2213 C -0.00104 0.21898 0.01423 0.2213 0.00087 0.21921 C -0.00313 0.21389 -0.0066 0.2044 -0.00868 0.19699 C -0.0092 0.19259 -0.01077 0.18866 -0.01111 0.18426 C -0.01163 0.17824 -0.01146 0.17222 -0.01181 0.16621 C -0.01198 0.16366 -0.01233 0.16134 -0.01268 0.1588 C -0.01233 0.13982 -0.01285 0.11875 -0.01024 0.09954 C -0.00886 0.07801 -0.01007 0.05162 -0.00226 0.03171 C -0.00174 0.02685 0.00295 0.01088 0.00243 0.00741 C 0.00208 0.00486 0.00087 0.00255 0 0 Z " pathEditMode="relative" ptsTypes="ffffffffffffffffffffffffffffffffffffffffffffffffff">
                                      <p:cBhvr>
                                        <p:cTn id="4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6" grpId="1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 smtClean="0"/>
              <a:t>Remember Magnets?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 rot="10800000">
            <a:off x="381000" y="2060918"/>
            <a:ext cx="2667000" cy="708862"/>
            <a:chOff x="914400" y="3200398"/>
            <a:chExt cx="2667000" cy="443039"/>
          </a:xfrm>
        </p:grpSpPr>
        <p:grpSp>
          <p:nvGrpSpPr>
            <p:cNvPr id="57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 rot="10800000">
              <a:off x="3200400" y="3200398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59" name="TextBox 58"/>
            <p:cNvSpPr txBox="1"/>
            <p:nvPr/>
          </p:nvSpPr>
          <p:spPr>
            <a:xfrm rot="10800000">
              <a:off x="1005968" y="3201007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grpSp>
        <p:nvGrpSpPr>
          <p:cNvPr id="62" name="Group 61"/>
          <p:cNvGrpSpPr/>
          <p:nvPr/>
        </p:nvGrpSpPr>
        <p:grpSpPr>
          <a:xfrm rot="10800000">
            <a:off x="5943600" y="2060918"/>
            <a:ext cx="2667000" cy="708862"/>
            <a:chOff x="914400" y="3200398"/>
            <a:chExt cx="2667000" cy="443039"/>
          </a:xfrm>
        </p:grpSpPr>
        <p:grpSp>
          <p:nvGrpSpPr>
            <p:cNvPr id="63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 rot="10800000">
              <a:off x="3200400" y="3200398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65" name="TextBox 64"/>
            <p:cNvSpPr txBox="1"/>
            <p:nvPr/>
          </p:nvSpPr>
          <p:spPr>
            <a:xfrm rot="10800000">
              <a:off x="1005968" y="3201007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grpSp>
        <p:nvGrpSpPr>
          <p:cNvPr id="68" name="Group 67"/>
          <p:cNvGrpSpPr/>
          <p:nvPr/>
        </p:nvGrpSpPr>
        <p:grpSpPr>
          <a:xfrm rot="10800000">
            <a:off x="4533580" y="2057401"/>
            <a:ext cx="2667000" cy="708862"/>
            <a:chOff x="914400" y="3200398"/>
            <a:chExt cx="2667000" cy="443039"/>
          </a:xfrm>
        </p:grpSpPr>
        <p:grpSp>
          <p:nvGrpSpPr>
            <p:cNvPr id="69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 rot="10800000">
              <a:off x="3200400" y="3200398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71" name="TextBox 70"/>
            <p:cNvSpPr txBox="1"/>
            <p:nvPr/>
          </p:nvSpPr>
          <p:spPr>
            <a:xfrm rot="10800000">
              <a:off x="1005968" y="3201007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grpSp>
        <p:nvGrpSpPr>
          <p:cNvPr id="74" name="Group 73"/>
          <p:cNvGrpSpPr/>
          <p:nvPr/>
        </p:nvGrpSpPr>
        <p:grpSpPr>
          <a:xfrm rot="10800000">
            <a:off x="1859536" y="2057401"/>
            <a:ext cx="2667000" cy="708862"/>
            <a:chOff x="914400" y="3200398"/>
            <a:chExt cx="2667000" cy="443039"/>
          </a:xfrm>
        </p:grpSpPr>
        <p:grpSp>
          <p:nvGrpSpPr>
            <p:cNvPr id="75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 rot="10800000">
              <a:off x="3200400" y="3200398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77" name="TextBox 76"/>
            <p:cNvSpPr txBox="1"/>
            <p:nvPr/>
          </p:nvSpPr>
          <p:spPr>
            <a:xfrm rot="10800000">
              <a:off x="1005968" y="3201007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grpSp>
        <p:nvGrpSpPr>
          <p:cNvPr id="80" name="Group 79"/>
          <p:cNvGrpSpPr/>
          <p:nvPr/>
        </p:nvGrpSpPr>
        <p:grpSpPr>
          <a:xfrm rot="10800000">
            <a:off x="5943600" y="4504136"/>
            <a:ext cx="2667000" cy="708862"/>
            <a:chOff x="914400" y="3200398"/>
            <a:chExt cx="2667000" cy="443039"/>
          </a:xfrm>
        </p:grpSpPr>
        <p:grpSp>
          <p:nvGrpSpPr>
            <p:cNvPr id="81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84" name="Rectangle 83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2" name="TextBox 81"/>
            <p:cNvSpPr txBox="1"/>
            <p:nvPr/>
          </p:nvSpPr>
          <p:spPr>
            <a:xfrm rot="10800000">
              <a:off x="3200400" y="3200398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83" name="TextBox 82"/>
            <p:cNvSpPr txBox="1"/>
            <p:nvPr/>
          </p:nvSpPr>
          <p:spPr>
            <a:xfrm rot="10800000">
              <a:off x="1005968" y="3201007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81000" y="4504621"/>
            <a:ext cx="2667000" cy="707892"/>
            <a:chOff x="914400" y="3186594"/>
            <a:chExt cx="2667000" cy="442433"/>
          </a:xfrm>
        </p:grpSpPr>
        <p:grpSp>
          <p:nvGrpSpPr>
            <p:cNvPr id="87" name="Group 5"/>
            <p:cNvGrpSpPr/>
            <p:nvPr/>
          </p:nvGrpSpPr>
          <p:grpSpPr>
            <a:xfrm>
              <a:off x="914400" y="3235680"/>
              <a:ext cx="2667000" cy="345723"/>
              <a:chOff x="914400" y="3047999"/>
              <a:chExt cx="4114800" cy="533401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914400" y="3047999"/>
                <a:ext cx="2057400" cy="533401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8" name="TextBox 87"/>
            <p:cNvSpPr txBox="1"/>
            <p:nvPr/>
          </p:nvSpPr>
          <p:spPr>
            <a:xfrm>
              <a:off x="3048000" y="3186594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990600" y="3186596"/>
              <a:ext cx="381000" cy="442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grpSp>
        <p:nvGrpSpPr>
          <p:cNvPr id="92" name="Group 91"/>
          <p:cNvGrpSpPr/>
          <p:nvPr/>
        </p:nvGrpSpPr>
        <p:grpSpPr>
          <a:xfrm rot="10800000">
            <a:off x="4534221" y="4495801"/>
            <a:ext cx="2667000" cy="708862"/>
            <a:chOff x="914400" y="3200398"/>
            <a:chExt cx="2667000" cy="443039"/>
          </a:xfrm>
        </p:grpSpPr>
        <p:grpSp>
          <p:nvGrpSpPr>
            <p:cNvPr id="93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4" name="TextBox 93"/>
            <p:cNvSpPr txBox="1"/>
            <p:nvPr/>
          </p:nvSpPr>
          <p:spPr>
            <a:xfrm rot="10800000">
              <a:off x="3200400" y="3200398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95" name="TextBox 94"/>
            <p:cNvSpPr txBox="1"/>
            <p:nvPr/>
          </p:nvSpPr>
          <p:spPr>
            <a:xfrm rot="10800000">
              <a:off x="1005968" y="3201007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grpSp>
        <p:nvGrpSpPr>
          <p:cNvPr id="98" name="Group 97"/>
          <p:cNvGrpSpPr/>
          <p:nvPr/>
        </p:nvGrpSpPr>
        <p:grpSpPr>
          <a:xfrm rot="10800000">
            <a:off x="1859536" y="4495800"/>
            <a:ext cx="2667000" cy="708862"/>
            <a:chOff x="914400" y="3200398"/>
            <a:chExt cx="2667000" cy="443039"/>
          </a:xfrm>
        </p:grpSpPr>
        <p:grpSp>
          <p:nvGrpSpPr>
            <p:cNvPr id="99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102" name="Rectangle 101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0" name="TextBox 99"/>
            <p:cNvSpPr txBox="1"/>
            <p:nvPr/>
          </p:nvSpPr>
          <p:spPr>
            <a:xfrm rot="10800000">
              <a:off x="3200400" y="3200398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101" name="TextBox 100"/>
            <p:cNvSpPr txBox="1"/>
            <p:nvPr/>
          </p:nvSpPr>
          <p:spPr>
            <a:xfrm rot="10800000">
              <a:off x="1005968" y="3201007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2895600" y="3377625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Opposites Attract!</a:t>
            </a:r>
            <a:endParaRPr lang="en-US" sz="3200" b="1" dirty="0"/>
          </a:p>
        </p:txBody>
      </p:sp>
      <p:sp>
        <p:nvSpPr>
          <p:cNvPr id="106" name="Right Arrow 105"/>
          <p:cNvSpPr/>
          <p:nvPr/>
        </p:nvSpPr>
        <p:spPr>
          <a:xfrm>
            <a:off x="3810000" y="3200400"/>
            <a:ext cx="685800" cy="228600"/>
          </a:xfrm>
          <a:prstGeom prst="rightArrow">
            <a:avLst/>
          </a:prstGeom>
          <a:solidFill>
            <a:srgbClr val="92D050"/>
          </a:solidFill>
          <a:ln w="254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ight Arrow 107"/>
          <p:cNvSpPr/>
          <p:nvPr/>
        </p:nvSpPr>
        <p:spPr>
          <a:xfrm rot="10800000">
            <a:off x="4648200" y="3200400"/>
            <a:ext cx="685800" cy="228600"/>
          </a:xfrm>
          <a:prstGeom prst="rightArrow">
            <a:avLst/>
          </a:prstGeom>
          <a:solidFill>
            <a:srgbClr val="92D050"/>
          </a:solidFill>
          <a:ln w="254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Box 109"/>
          <p:cNvSpPr txBox="1"/>
          <p:nvPr/>
        </p:nvSpPr>
        <p:spPr>
          <a:xfrm>
            <a:off x="3445566" y="5418536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Like Repels!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1328E-6 L -0.13334 3.31328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1328E-6 L 0.14583 3.31328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559E-6 L 0.12917 -2.559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559E-6 L -0.12916 -2.559E-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2" presetClass="emph" presetSubtype="0" repeatCount="4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7" dur="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8" dur="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2" presetClass="emph" presetSubtype="0" repeatCount="4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7" dur="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68" dur="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Rot by="10800000">
                                      <p:cBhvr>
                                        <p:cTn id="7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 animBg="1"/>
      <p:bldP spid="108" grpId="0" animBg="1"/>
      <p:bldP spid="1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Magnets and Electricity are </a:t>
            </a:r>
            <a:r>
              <a:rPr lang="en-US" dirty="0" err="1" smtClean="0"/>
              <a:t>similiar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891809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 rot="10800000">
            <a:off x="3124200" y="3657600"/>
            <a:ext cx="2667000" cy="708862"/>
            <a:chOff x="914400" y="3200398"/>
            <a:chExt cx="2667000" cy="443039"/>
          </a:xfrm>
        </p:grpSpPr>
        <p:grpSp>
          <p:nvGrpSpPr>
            <p:cNvPr id="5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 rot="10800000">
              <a:off x="3200400" y="3200398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7" name="TextBox 6"/>
            <p:cNvSpPr txBox="1"/>
            <p:nvPr/>
          </p:nvSpPr>
          <p:spPr>
            <a:xfrm rot="10800000">
              <a:off x="1005968" y="3201007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057400" y="2937808"/>
            <a:ext cx="533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0" dirty="0" smtClean="0"/>
              <a:t>+</a:t>
            </a:r>
            <a:endParaRPr lang="en-US" sz="12000" dirty="0"/>
          </a:p>
        </p:txBody>
      </p:sp>
      <p:sp>
        <p:nvSpPr>
          <p:cNvPr id="11" name="TextBox 10"/>
          <p:cNvSpPr txBox="1"/>
          <p:nvPr/>
        </p:nvSpPr>
        <p:spPr>
          <a:xfrm>
            <a:off x="6019800" y="2937808"/>
            <a:ext cx="533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0" dirty="0" smtClean="0"/>
              <a:t>-</a:t>
            </a:r>
            <a:endParaRPr lang="en-US" sz="12000" dirty="0"/>
          </a:p>
        </p:txBody>
      </p:sp>
      <p:sp>
        <p:nvSpPr>
          <p:cNvPr id="12" name="Right Brace 11"/>
          <p:cNvSpPr/>
          <p:nvPr/>
        </p:nvSpPr>
        <p:spPr>
          <a:xfrm rot="5400000">
            <a:off x="2971800" y="3886200"/>
            <a:ext cx="685800" cy="2209800"/>
          </a:xfrm>
          <a:prstGeom prst="rightBrac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e 12"/>
          <p:cNvSpPr/>
          <p:nvPr/>
        </p:nvSpPr>
        <p:spPr>
          <a:xfrm rot="5400000">
            <a:off x="5257800" y="3886200"/>
            <a:ext cx="685800" cy="2209800"/>
          </a:xfrm>
          <a:prstGeom prst="rightBrac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590800" y="5410200"/>
            <a:ext cx="1390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Positive Side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53000" y="5421868"/>
            <a:ext cx="1511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Negative Side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 animBg="1"/>
      <p:bldP spid="13" grpId="0" animBg="1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 38"/>
          <p:cNvSpPr/>
          <p:nvPr/>
        </p:nvSpPr>
        <p:spPr>
          <a:xfrm>
            <a:off x="1545771" y="3556000"/>
            <a:ext cx="4535715" cy="1654629"/>
          </a:xfrm>
          <a:custGeom>
            <a:avLst/>
            <a:gdLst>
              <a:gd name="connsiteX0" fmla="*/ 4535715 w 4535715"/>
              <a:gd name="connsiteY0" fmla="*/ 1001486 h 1654629"/>
              <a:gd name="connsiteX1" fmla="*/ 2510972 w 4535715"/>
              <a:gd name="connsiteY1" fmla="*/ 108857 h 1654629"/>
              <a:gd name="connsiteX2" fmla="*/ 0 w 4535715"/>
              <a:gd name="connsiteY2" fmla="*/ 1654629 h 165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35715" h="1654629">
                <a:moveTo>
                  <a:pt x="4535715" y="1001486"/>
                </a:moveTo>
                <a:cubicBezTo>
                  <a:pt x="3901319" y="500743"/>
                  <a:pt x="3266924" y="0"/>
                  <a:pt x="2510972" y="108857"/>
                </a:cubicBezTo>
                <a:cubicBezTo>
                  <a:pt x="1755020" y="217714"/>
                  <a:pt x="877510" y="936171"/>
                  <a:pt x="0" y="1654629"/>
                </a:cubicBezTo>
              </a:path>
            </a:pathLst>
          </a:cu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 bwMode="auto">
          <a:xfrm>
            <a:off x="990600" y="5219700"/>
            <a:ext cx="1143000" cy="1714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066800" y="4572000"/>
            <a:ext cx="68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0" dirty="0" smtClean="0"/>
              <a:t>+</a:t>
            </a:r>
            <a:endParaRPr lang="en-US" sz="120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5791200" y="4575175"/>
            <a:ext cx="2359025" cy="2359025"/>
            <a:chOff x="4879975" y="3810000"/>
            <a:chExt cx="304800" cy="3048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4956175" y="3886200"/>
              <a:ext cx="152400" cy="228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879975" y="3810000"/>
              <a:ext cx="304800" cy="152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Electrons act like magnets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95860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Positive attracts what?</a:t>
            </a:r>
          </a:p>
          <a:p>
            <a:pPr lvl="1"/>
            <a:r>
              <a:rPr lang="en-US" dirty="0" smtClean="0"/>
              <a:t>Negative!</a:t>
            </a:r>
          </a:p>
          <a:p>
            <a:r>
              <a:rPr lang="en-US" dirty="0" smtClean="0"/>
              <a:t>But how do they get over there?</a:t>
            </a:r>
          </a:p>
          <a:p>
            <a:pPr lvl="1"/>
            <a:r>
              <a:rPr lang="en-US" dirty="0" smtClean="0"/>
              <a:t>They need something to travel on, like a metal wire!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5867400" y="46482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  <p:sp>
        <p:nvSpPr>
          <p:cNvPr id="30" name="Oval 29"/>
          <p:cNvSpPr/>
          <p:nvPr/>
        </p:nvSpPr>
        <p:spPr>
          <a:xfrm>
            <a:off x="6400800" y="46482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  <p:sp>
        <p:nvSpPr>
          <p:cNvPr id="31" name="Oval 30"/>
          <p:cNvSpPr/>
          <p:nvPr/>
        </p:nvSpPr>
        <p:spPr>
          <a:xfrm>
            <a:off x="6934200" y="46482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  <p:sp>
        <p:nvSpPr>
          <p:cNvPr id="32" name="Oval 31"/>
          <p:cNvSpPr/>
          <p:nvPr/>
        </p:nvSpPr>
        <p:spPr>
          <a:xfrm>
            <a:off x="7467600" y="46482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  <p:sp>
        <p:nvSpPr>
          <p:cNvPr id="33" name="Oval 32"/>
          <p:cNvSpPr/>
          <p:nvPr/>
        </p:nvSpPr>
        <p:spPr>
          <a:xfrm>
            <a:off x="5867400" y="51816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  <p:sp>
        <p:nvSpPr>
          <p:cNvPr id="34" name="Oval 33"/>
          <p:cNvSpPr/>
          <p:nvPr/>
        </p:nvSpPr>
        <p:spPr>
          <a:xfrm>
            <a:off x="6400800" y="51816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  <p:sp>
        <p:nvSpPr>
          <p:cNvPr id="35" name="Oval 34"/>
          <p:cNvSpPr/>
          <p:nvPr/>
        </p:nvSpPr>
        <p:spPr>
          <a:xfrm>
            <a:off x="6934200" y="51816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  <p:sp>
        <p:nvSpPr>
          <p:cNvPr id="36" name="Oval 35"/>
          <p:cNvSpPr/>
          <p:nvPr/>
        </p:nvSpPr>
        <p:spPr>
          <a:xfrm>
            <a:off x="7543800" y="51816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  <p:sp>
        <p:nvSpPr>
          <p:cNvPr id="37" name="TextBox 36"/>
          <p:cNvSpPr txBox="1"/>
          <p:nvPr/>
        </p:nvSpPr>
        <p:spPr>
          <a:xfrm>
            <a:off x="6629400" y="5105400"/>
            <a:ext cx="533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0" dirty="0" smtClean="0"/>
              <a:t>-</a:t>
            </a:r>
            <a:endParaRPr lang="en-US" sz="12000" dirty="0"/>
          </a:p>
        </p:txBody>
      </p:sp>
      <p:sp>
        <p:nvSpPr>
          <p:cNvPr id="40" name="TextBox 39"/>
          <p:cNvSpPr txBox="1"/>
          <p:nvPr/>
        </p:nvSpPr>
        <p:spPr>
          <a:xfrm>
            <a:off x="2590800" y="53340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Conduction!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4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autoRev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4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autoRev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5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5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5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5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autoRev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5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repeatCount="indefinite" autoRev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6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0" presetClass="path" presetSubtype="0" repeatCount="indefinite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17 -0.00486 -0.00052 -0.00995 -0.00087 -0.01481 C -0.00121 -0.02615 -0.00087 -0.03726 -0.00156 -0.04861 C -0.00174 -0.05347 -0.00694 -0.0574 -0.00937 -0.06018 C -0.01736 -0.06875 -0.02656 -0.07384 -0.03472 -0.08148 C -0.03785 -0.08819 -0.04427 -0.09282 -0.04913 -0.09722 C -0.0599 -0.10694 -0.07118 -0.11481 -0.0816 -0.12476 C -0.08368 -0.12662 -0.08646 -0.12638 -0.08871 -0.128 C -0.10052 -0.13634 -0.09167 -0.12986 -0.0974 -0.13657 C -0.09965 -0.13912 -0.10243 -0.13888 -0.10486 -0.14074 C -0.11128 -0.1456 -0.11701 -0.15254 -0.12448 -0.15439 C -0.12778 -0.15648 -0.12934 -0.15972 -0.13264 -0.1618 C -0.14062 -0.16689 -0.14896 -0.17013 -0.15781 -0.17129 C -0.16406 -0.1743 -0.17187 -0.17546 -0.17847 -0.17662 C -0.19132 -0.18148 -0.20521 -0.17592 -0.21805 -0.17245 C -0.22014 -0.17175 -0.2224 -0.17106 -0.22448 -0.17037 C -0.22743 -0.16967 -0.23316 -0.16828 -0.23316 -0.16828 C -0.23785 -0.16597 -0.24253 -0.16481 -0.2474 -0.16388 C -0.25104 -0.16064 -0.25521 -0.16088 -0.25937 -0.15972 C -0.26389 -0.1574 -0.26858 -0.15671 -0.27292 -0.15439 C -0.28021 -0.15069 -0.28594 -0.14351 -0.29271 -0.13865 C -0.3 -0.13333 -0.30521 -0.12361 -0.31337 -0.1206 C -0.3184 -0.1162 -0.33142 -0.10995 -0.33715 -0.10787 C -0.33993 -0.10671 -0.3434 -0.10648 -0.34601 -0.10463 C -0.3592 -0.09467 -0.37187 -0.08518 -0.38472 -0.07407 C -0.38837 -0.07083 -0.39288 -0.06967 -0.3967 -0.06666 C -0.40469 -0.06018 -0.4118 -0.05231 -0.41805 -0.04328 C -0.4191 -0.03958 -0.41875 -0.03981 -0.42135 -0.03703 C -0.42309 -0.03518 -0.42691 -0.03171 -0.42691 -0.03171 C -0.43003 -0.02546 -0.43472 -0.02175 -0.43871 -0.01689 C -0.44496 -0.00925 -0.45156 0.0044 -0.45937 0.0095 C -0.46649 0.01968 -0.47604 0.02732 -0.48472 0.03496 C -0.48698 0.03681 -0.48993 0.03866 -0.49184 0.04121 C -0.49496 0.04537 -0.49288 0.04283 -0.49826 0.04769 C -0.5026 0.05162 -0.50035 0.05278 -0.50295 0.05718 C -0.50434 0.0595 -0.50781 0.06343 -0.50781 0.06343 C -0.51128 0.07315 -0.51736 0.08056 -0.52135 0.09005 C -0.52656 0.10232 -0.52899 0.11644 -0.53316 0.12917 C -0.53385 0.13426 -0.53455 0.13912 -0.53559 0.14399 C -0.53611 0.15209 -0.53698 0.16019 -0.53802 0.16829 C -0.53819 0.17292 -0.53837 0.17732 -0.53871 0.18195 C -0.53889 0.18519 -0.53941 0.18843 -0.53958 0.19167 C -0.5401 0.2007 -0.54115 0.21899 -0.54115 0.21899 C -0.54062 0.22639 -0.54028 0.2338 -0.53958 0.24121 C -0.53906 0.24723 -0.53628 0.25209 -0.53628 0.25834 " pathEditMode="relative" ptsTypes="ffffffffffffffffffffffffffffffffffffffffffffA">
                                      <p:cBhvr>
                                        <p:cTn id="7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C -0.01406 0.00532 -0.02986 0.00578 -0.04358 -0.00116 C -0.04566 -0.00486 -0.04705 -0.00903 -0.04913 -0.01273 C -0.05122 -0.01991 -0.04983 -0.01736 -0.05243 -0.0213 C -0.05521 -0.03334 -0.06059 -0.04375 -0.06823 -0.05093 C -0.07222 -0.05857 -0.06667 -0.04908 -0.07309 -0.05602 C -0.07379 -0.05695 -0.07396 -0.05834 -0.07465 -0.05926 C -0.07761 -0.06273 -0.08108 -0.06505 -0.0842 -0.06783 C -0.08733 -0.0706 -0.08993 -0.07523 -0.09288 -0.07824 C -0.09827 -0.0838 -0.104 -0.08912 -0.10955 -0.09422 C -0.11511 -0.09931 -0.10851 -0.08727 -0.11754 -0.10047 C -0.12327 -0.1088 -0.13073 -0.11574 -0.13733 -0.12269 C -0.14445 -0.13009 -0.15261 -0.13634 -0.16111 -0.14074 C -0.16441 -0.14236 -0.16788 -0.14352 -0.17136 -0.14491 C -0.17344 -0.14584 -0.17778 -0.14722 -0.17778 -0.14722 C -0.18108 -0.15 -0.18525 -0.15162 -0.18889 -0.15347 C -0.19965 -0.16459 -0.2191 -0.16713 -0.23247 -0.17153 C -0.23525 -0.17246 -0.23872 -0.17315 -0.24132 -0.17361 C -0.24584 -0.17431 -0.25469 -0.1757 -0.25469 -0.1757 C -0.26215 -0.17523 -0.2842 -0.17709 -0.29358 -0.17246 C -0.29705 -0.17084 -0.30156 -0.16945 -0.30469 -0.16713 C -0.3099 -0.1632 -0.31459 -0.15509 -0.32066 -0.15347 C -0.3309 -0.1507 -0.34132 -0.1507 -0.35156 -0.14815 C -0.35434 -0.14584 -0.354 -0.14699 -0.35469 -0.14283 C -0.35504 -0.14028 -0.35382 -0.13611 -0.35556 -0.13542 C -0.36111 -0.13287 -0.36719 -0.13472 -0.37309 -0.13449 C -0.38038 -0.13056 -0.38611 -0.12269 -0.39288 -0.11759 C -0.39531 -0.1125 -0.39827 -0.11042 -0.40243 -0.10903 C -0.40538 -0.10625 -0.4099 -0.1 -0.41354 -0.09838 C -0.41858 -0.09167 -0.4158 -0.09398 -0.42136 -0.09097 C -0.42535 -0.08611 -0.42014 -0.0919 -0.42778 -0.08681 C -0.43941 -0.07894 -0.42778 -0.08496 -0.4349 -0.08148 C -0.43681 -0.07755 -0.43802 -0.07778 -0.44132 -0.07616 C -0.44497 -0.07246 -0.44896 -0.0669 -0.45313 -0.06459 C -0.45573 -0.0632 -0.46111 -0.06042 -0.46111 -0.06042 C -0.46563 -0.0544 -0.4724 -0.04884 -0.47778 -0.04445 C -0.48403 -0.03935 -0.49097 -0.02894 -0.49601 -0.02222 C -0.5007 -0.01597 -0.51406 -0.00347 -0.52066 0.00092 C -0.52275 0.00532 -0.52448 0.00486 -0.52778 0.00741 C -0.53056 0.00949 -0.53177 0.0125 -0.5349 0.01366 C -0.54202 0.02361 -0.55018 0.03241 -0.55643 0.04328 C -0.55781 0.04977 -0.5559 0.04328 -0.56025 0.05069 C -0.56233 0.0544 -0.56302 0.05856 -0.56511 0.0625 C -0.5665 0.07268 -0.56858 0.0831 -0.57066 0.09305 C -0.57118 0.09953 -0.57188 0.10301 -0.57309 0.10903 C -0.57379 0.11759 -0.57483 0.12569 -0.57535 0.13426 C -0.57483 0.14699 -0.57691 0.15139 -0.57136 0.15879 C -0.57049 0.16273 -0.56754 0.16828 -0.56511 0.17037 C -0.56268 0.175 -0.56042 0.1794 -0.55799 0.18403 C -0.55712 0.18541 -0.55556 0.18842 -0.55556 0.18842 C -0.55452 0.19352 -0.55226 0.19861 -0.55 0.20324 C -0.54879 0.20903 -0.54757 0.21597 -0.54445 0.22014 C -0.5441 0.22153 -0.5441 0.22291 -0.54358 0.2243 C -0.54288 0.22616 -0.54184 0.22778 -0.54132 0.22963 C -0.53802 0.2419 -0.54271 0.23125 -0.53889 0.23912 C -0.53802 0.24305 -0.53802 0.24722 -0.53646 0.25069 C -0.53542 0.25278 -0.53334 0.25717 -0.53334 0.25717 " pathEditMode="relative" ptsTypes="ffffffffffffffffffffffffffffffffffffffffffffffffffffffffA">
                                      <p:cBhvr>
                                        <p:cTn id="7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33333E-6 3.7037E-6 C -0.00243 -0.00463 -0.00348 -0.00811 -0.00556 -0.0125 C -0.00851 -0.02616 -0.00782 -0.04098 -0.004 -0.05417 C -0.00348 -0.06899 0.00017 -0.08195 0.00208 -0.09653 C 0.00208 -0.10116 0.00208 -0.10556 0.00156 -0.11019 C 0.00017 -0.11968 -0.00539 -0.12408 -0.01025 -0.12963 C -0.0132 -0.13287 -0.01563 -0.13658 -0.01893 -0.1382 C -0.02778 -0.14954 -0.03594 -0.16065 -0.04566 -0.17037 C -0.04792 -0.17269 -0.04931 -0.17547 -0.05157 -0.17755 C -0.05608 -0.18704 -0.06806 -0.19699 -0.07587 -0.20232 C -0.0783 -0.20579 -0.08143 -0.20625 -0.08455 -0.20857 C -0.08976 -0.21297 -0.09497 -0.21644 -0.10087 -0.21922 C -0.11025 -0.22801 -0.1283 -0.23496 -0.13924 -0.23774 C -0.15348 -0.24723 -0.17223 -0.25 -0.1875 -0.25116 C -0.19063 -0.25232 -0.19375 -0.25278 -0.19688 -0.25417 C -0.20729 -0.25394 -0.21771 -0.25394 -0.22813 -0.25324 C -0.23125 -0.25301 -0.2342 -0.25024 -0.2375 -0.24908 C -0.24653 -0.24607 -0.25504 -0.2419 -0.26407 -0.23866 C -0.27361 -0.23102 -0.28195 -0.22061 -0.2915 -0.21274 C -0.29427 -0.21019 -0.29775 -0.2088 -0.3007 -0.20672 C -0.30313 -0.20186 -0.30677 -0.20093 -0.31111 -0.19931 C -0.31493 -0.19537 -0.31615 -0.19422 -0.32118 -0.19306 C -0.32344 -0.19074 -0.325 -0.18774 -0.32726 -0.18565 C -0.33247 -0.18125 -0.33907 -0.1794 -0.34445 -0.17547 C -0.34809 -0.17315 -0.34566 -0.17338 -0.34914 -0.17037 C -0.35973 -0.16065 -0.3724 -0.15024 -0.38507 -0.14746 C -0.3915 -0.1419 -0.39827 -0.13704 -0.40539 -0.13287 C -0.41025 -0.12454 -0.41823 -0.11852 -0.42483 -0.11227 C -0.43021 -0.10672 -0.4342 -0.09861 -0.43959 -0.09329 C -0.44167 -0.0882 -0.44445 -0.08681 -0.44757 -0.08311 C -0.45104 -0.07917 -0.45365 -0.07385 -0.45695 -0.06945 C -0.4592 -0.06019 -0.46684 -0.05556 -0.4717 -0.04885 C -0.47691 -0.04213 -0.48403 -0.03172 -0.4882 -0.02385 C -0.49167 -0.01736 -0.49375 -0.00996 -0.49914 -0.00533 C -0.50139 0.00463 -0.50886 0.01041 -0.51302 0.01851 C -0.51459 0.02546 -0.51945 0.03333 -0.52257 0.03935 C -0.52344 0.04351 -0.52396 0.04768 -0.52639 0.05069 C -0.52952 0.05902 -0.53229 0.06851 -0.53334 0.07777 C -0.53316 0.08426 -0.53316 0.09097 -0.53264 0.09745 C -0.53212 0.10463 -0.52952 0.10879 -0.52952 0.1162 " pathEditMode="relative" rAng="0" ptsTypes="fffffffffffffffffffffffffffffffffffffffA">
                                      <p:cBhvr>
                                        <p:cTn id="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" y="-69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repeatCount="indefinite" accel="50000" decel="5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0 C -0.00382 -0.00509 -0.00816 -0.00741 -0.01111 -0.01366 C -0.01216 -0.01875 -0.01597 -0.02407 -0.01823 -0.02847 C -0.01997 -0.03171 -0.02379 -0.03796 -0.02379 -0.03796 C -0.02466 -0.0419 -0.02639 -0.04491 -0.02778 -0.04861 C -0.02952 -0.0588 -0.03629 -0.08056 -0.04288 -0.08681 C -0.04514 -0.09445 -0.04844 -0.10093 -0.05157 -0.10787 C -0.05434 -0.11389 -0.05556 -0.11991 -0.05955 -0.12477 C -0.06302 -0.13426 -0.07084 -0.14375 -0.07847 -0.14699 C -0.08438 -0.15486 -0.09549 -0.1662 -0.10313 -0.1713 C -0.1066 -0.17847 -0.11407 -0.18241 -0.11893 -0.1882 C -0.14028 -0.21343 -0.16424 -0.23565 -0.19288 -0.24236 C -0.20573 -0.24931 -0.21979 -0.25162 -0.23334 -0.25486 C -0.23872 -0.25625 -0.24358 -0.25903 -0.24913 -0.26019 C -0.25747 -0.26412 -0.26667 -0.26134 -0.27535 -0.26019 C -0.28143 -0.25787 -0.28733 -0.25718 -0.29358 -0.25602 C -0.3033 -0.25139 -0.31372 -0.24884 -0.32379 -0.24653 C -0.33004 -0.24352 -0.33663 -0.24144 -0.34288 -0.23912 C -0.34913 -0.23681 -0.35452 -0.23148 -0.36025 -0.22755 C -0.36389 -0.225 -0.36841 -0.22407 -0.37136 -0.22014 C -0.37709 -0.2125 -0.38438 -0.20695 -0.39045 -0.2 C -0.39601 -0.19375 -0.4007 -0.18565 -0.40712 -0.18079 C -0.41042 -0.17824 -0.41407 -0.17685 -0.41736 -0.17454 C -0.42622 -0.16875 -0.4165 -0.17292 -0.42292 -0.17037 C -0.42795 -0.1662 -0.43021 -0.16343 -0.43559 -0.16181 C -0.4382 -0.15833 -0.44011 -0.15695 -0.44358 -0.15556 C -0.44827 -0.1507 -0.45365 -0.14861 -0.45868 -0.14491 C -0.46111 -0.14329 -0.46719 -0.13681 -0.47066 -0.13542 C -0.47344 -0.13287 -0.47518 -0.1294 -0.47847 -0.12801 C -0.48559 -0.1206 -0.49375 -0.10903 -0.50226 -0.10463 C -0.50677 -0.09907 -0.51111 -0.09329 -0.51667 -0.08982 C -0.51997 -0.08426 -0.52257 -0.07824 -0.52691 -0.07407 C -0.53542 -0.05648 -0.54393 -0.03958 -0.55 -0.02014 C -0.55226 -0.0132 -0.5533 -0.00579 -0.55556 0.00116 C -0.55695 0.00532 -0.55955 0.01389 -0.55955 0.01389 C -0.56059 0.02546 -0.55972 0.01944 -0.56181 0.03171 C -0.56216 0.03356 -0.56268 0.03704 -0.56268 0.03704 C -0.56198 0.05393 -0.56181 0.06759 -0.55469 0.08148 C -0.55347 0.08704 -0.55139 0.09236 -0.54844 0.0963 C -0.54722 0.10069 -0.54584 0.09977 -0.54358 0.10278 " pathEditMode="relative" ptsTypes="fffffffffffffffffffffffffffffffffffffffA">
                                      <p:cBhvr>
                                        <p:cTn id="8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accel="50000" decel="5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C -0.00851 0.00023 -0.01701 -0.00023 -0.02535 0.00093 C -0.0276 0.00116 -0.02969 0.00301 -0.03177 0.00417 C -0.03576 0.00625 -0.04028 0.00509 -0.04444 0.00625 C -0.05243 0.00834 -0.05937 0.0125 -0.06753 0.01366 C -0.07639 0.01829 -0.08733 0.01158 -0.09601 0.00834 C -0.1033 0.00162 -0.10208 -0.00717 -0.10555 -0.0169 C -0.11042 -0.03032 -0.11614 -0.04421 -0.12378 -0.05509 C -0.12569 -0.06204 -0.13299 -0.06875 -0.13733 -0.07315 C -0.14045 -0.07639 -0.14149 -0.0787 -0.14531 -0.08055 C -0.14913 -0.08565 -0.15486 -0.08819 -0.15955 -0.09213 C -0.16302 -0.09514 -0.1658 -0.1 -0.16979 -0.10162 C -0.1743 -0.10694 -0.17743 -0.11088 -0.18333 -0.11319 C -0.18837 -0.11805 -0.19479 -0.11875 -0.2 -0.12291 C -0.20764 -0.12916 -0.21458 -0.1375 -0.22309 -0.1419 C -0.22899 -0.14491 -0.23524 -0.14676 -0.24132 -0.1493 C -0.24514 -0.15092 -0.24861 -0.15393 -0.25243 -0.15555 C -0.25937 -0.15856 -0.26458 -0.16458 -0.27222 -0.16736 C -0.27587 -0.17037 -0.28003 -0.17338 -0.2842 -0.17477 C -0.28993 -0.17986 -0.28698 -0.17847 -0.29288 -0.17986 C -0.30347 -0.18773 -0.32899 -0.18241 -0.33489 -0.18217 C -0.34566 -0.18055 -0.35608 -0.17523 -0.36667 -0.17153 C -0.37413 -0.16898 -0.38368 -0.16643 -0.39045 -0.16088 C -0.39653 -0.15579 -0.40278 -0.14907 -0.40955 -0.14514 C -0.41719 -0.14074 -0.42569 -0.1412 -0.43333 -0.13657 C -0.44358 -0.13032 -0.45208 -0.12014 -0.46198 -0.11319 C -0.46597 -0.10231 -0.47535 -0.09398 -0.48264 -0.0868 C -0.48594 -0.08009 -0.49028 -0.07731 -0.49531 -0.07407 C -0.50139 -0.07014 -0.50816 -0.06366 -0.51354 -0.05833 C -0.52448 -0.04768 -0.53489 -0.03704 -0.54601 -0.02662 C -0.55156 -0.02129 -0.56094 -0.01666 -0.5651 -0.00949 C -0.56771 -0.00509 -0.57205 0.00162 -0.57378 0.00625 C -0.57552 0.01088 -0.5776 0.01621 -0.58021 0.02014 C -0.5809 0.02384 -0.5842 0.03056 -0.5842 0.03056 C -0.58524 0.03658 -0.58715 0.04283 -0.58889 0.04861 C -0.59028 0.0625 -0.59305 0.07894 -0.58819 0.0919 C -0.58715 0.09792 -0.58542 0.10162 -0.58264 0.10671 C -0.58055 0.11482 -0.57969 0.12315 -0.57778 0.13125 C -0.57726 0.13334 -0.57674 0.13542 -0.57621 0.1375 C -0.57569 0.14005 -0.57465 0.14491 -0.57465 0.14491 C -0.57483 0.15185 -0.57465 0.15903 -0.57535 0.16597 C -0.57552 0.16713 -0.57656 0.16736 -0.57708 0.16829 C -0.57882 0.1713 -0.57951 0.17546 -0.58177 0.17778 C -0.58281 0.17871 -0.58489 0.18079 -0.58489 0.18079 " pathEditMode="relative" ptsTypes="fffffffffffffffffffffffffffffffffffffffffffA">
                                      <p:cBhvr>
                                        <p:cTn id="8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accel="50000" decel="50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 0 C -0.00955 0.0007 -0.0191 0.0007 -0.02848 0.00209 C -0.0448 0.0044 -0.06025 0.01297 -0.07691 0.01482 C -0.09983 0.02037 -0.11632 0.01274 -0.13716 0.00857 C -0.14306 0.00579 -0.14792 0.00162 -0.15313 -0.00324 C -0.15625 -0.00949 -0.16111 -0.01412 -0.16424 -0.02013 C -0.16771 -0.02708 -0.17101 -0.03449 -0.17535 -0.04027 C -0.17848 -0.0537 -0.19045 -0.06481 -0.19827 -0.07291 C -0.20139 -0.07615 -0.204 -0.08078 -0.20782 -0.0824 C -0.20955 -0.08588 -0.21042 -0.08726 -0.21337 -0.08888 C -0.21823 -0.09675 -0.23264 -0.11342 -0.23889 -0.11643 C -0.24219 -0.12291 -0.24705 -0.12546 -0.25157 -0.13009 C -0.27327 -0.15254 -0.29844 -0.16388 -0.32448 -0.17453 C -0.33559 -0.18402 -0.34896 -0.18796 -0.36181 -0.18935 C -0.38212 -0.19421 -0.40018 -0.18217 -0.4198 -0.1787 C -0.42396 -0.17662 -0.42813 -0.175 -0.43247 -0.17361 C -0.43594 -0.17013 -0.44028 -0.16851 -0.44445 -0.16713 C -0.45295 -0.15833 -0.44132 -0.16967 -0.45226 -0.1618 C -0.4533 -0.16111 -0.45382 -0.15972 -0.45469 -0.15879 C -0.45539 -0.15787 -0.45625 -0.15717 -0.45712 -0.15648 C -0.46684 -0.14976 -0.47657 -0.14259 -0.48646 -0.13657 C -0.49167 -0.13333 -0.49532 -0.12731 -0.5007 -0.12476 C -0.50243 -0.12384 -0.50434 -0.12338 -0.50625 -0.12268 C -0.50712 -0.12245 -0.50868 -0.12175 -0.50868 -0.12175 C -0.51875 -0.11203 -0.53438 -0.10069 -0.54601 -0.09629 C -0.55261 -0.09004 -0.56042 -0.08518 -0.56823 -0.0824 C -0.57344 -0.07731 -0.57882 -0.07245 -0.58403 -0.06759 C -0.58855 -0.06342 -0.59375 -0.06134 -0.59827 -0.05717 C -0.60365 -0.04768 -0.60087 -0.05046 -0.60556 -0.04652 C -0.6092 -0.03981 -0.6132 -0.03588 -0.61823 -0.03055 C -0.62049 -0.02824 -0.6217 -0.02476 -0.62379 -0.02222 C -0.6257 -0.01689 -0.62969 -0.00925 -0.63091 -0.00416 C -0.63143 -0.00208 -0.6316 0.00024 -0.63247 0.00209 C -0.63646 0.01112 -0.64358 0.01875 -0.6467 0.02871 C -0.64931 0.03704 -0.65261 0.05 -0.65868 0.0551 C -0.66198 0.06158 -0.66563 0.0676 -0.6698 0.07315 C -0.67327 0.0845 -0.68368 0.09491 -0.69202 0.10047 C -0.69393 0.10325 -0.69549 0.10463 -0.69827 0.10579 C -0.70157 0.11019 -0.70625 0.12431 -0.70938 0.12709 C -0.71233 0.12963 -0.71129 0.12801 -0.71268 0.13125 " pathEditMode="relative" ptsTypes="fffffffffffffffffffffffffffffffffffffffA">
                                      <p:cBhvr>
                                        <p:cTn id="8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accel="50000" decel="50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 C -0.01979 -0.00371 -0.0335 -0.01296 -0.05156 -0.02315 C -0.06041 -0.02824 -0.07014 -0.03565 -0.07691 -0.04537 C -0.08402 -0.05533 -0.09184 -0.06667 -0.09774 -0.07824 C -0.10156 -0.08634 -0.10538 -0.09445 -0.11024 -0.10162 C -0.11215 -0.10833 -0.11875 -0.11389 -0.12222 -0.11945 C -0.1309 -0.13357 -0.12031 -0.11945 -0.12882 -0.13009 C -0.13229 -0.13935 -0.13698 -0.14421 -0.14288 -0.15023 C -0.1592 -0.16736 -0.17604 -0.18333 -0.19548 -0.19468 C -0.20069 -0.19792 -0.20503 -0.20347 -0.21024 -0.20741 C -0.21823 -0.21343 -0.2276 -0.2206 -0.23576 -0.22546 C -0.2427 -0.22963 -0.24097 -0.22708 -0.24757 -0.23171 C -0.25555 -0.23727 -0.26302 -0.24306 -0.27135 -0.24769 C -0.28611 -0.25579 -0.30486 -0.25695 -0.32066 -0.2581 C -0.32639 -0.25787 -0.33229 -0.25764 -0.33802 -0.25718 C -0.34566 -0.25648 -0.35434 -0.24954 -0.36267 -0.24769 C -0.36944 -0.24398 -0.37534 -0.24167 -0.38246 -0.24028 C -0.38906 -0.23658 -0.39461 -0.23218 -0.40156 -0.22963 C -0.40555 -0.22431 -0.40937 -0.22639 -0.41423 -0.22222 C -0.42083 -0.21667 -0.42795 -0.21204 -0.43489 -0.20741 C -0.43923 -0.2044 -0.44166 -0.19954 -0.446 -0.19676 C -0.45052 -0.18912 -0.45711 -0.18079 -0.46423 -0.17778 C -0.46875 -0.17384 -0.47395 -0.17176 -0.47864 -0.16829 C -0.48854 -0.16111 -0.49895 -0.15255 -0.50955 -0.14699 C -0.51302 -0.14514 -0.52031 -0.14259 -0.52378 -0.13958 C -0.53767 -0.12778 -0.52257 -0.13935 -0.53333 -0.13125 C -0.53941 -0.12014 -0.53194 -0.13218 -0.53889 -0.12477 C -0.5427 -0.1206 -0.546 -0.11412 -0.55 -0.10996 C -0.5559 -0.10394 -0.56267 -0.09792 -0.56979 -0.09421 C -0.57552 -0.08658 -0.58125 -0.07894 -0.58576 -0.06991 C -0.59218 -0.05718 -0.59375 -0.04259 -0.60243 -0.03171 C -0.60468 -0.01482 -0.60104 -0.03611 -0.60555 -0.02315 C -0.60677 -0.01945 -0.60694 -0.01528 -0.60798 -0.01158 C -0.60746 0.00254 -0.60833 0.01643 -0.60243 0.0287 C -0.60052 0.04514 -0.60243 0.03032 -0.60086 0.03912 C -0.60052 0.04097 -0.6 0.04444 -0.6 0.04444 " pathEditMode="relative" ptsTypes="fffffffffffffffffffffffffffffffffffA">
                                      <p:cBhvr>
                                        <p:cTn id="8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repeatCount="indefinite" accel="50000" decel="5000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C -0.01632 0.01018 -0.04774 0.00763 -0.06511 0.00949 C -0.0691 0.00902 -0.08559 0.00787 -0.09288 0.00625 C -0.09809 0.00509 -0.10295 0.00092 -0.10799 -0.00116 C -0.10886 -0.00209 -0.10955 -0.00348 -0.11042 -0.00417 C -0.11354 -0.00695 -0.11719 -0.00834 -0.11997 -0.01158 C -0.12709 -0.01945 -0.13351 -0.02848 -0.14063 -0.03588 C -0.14879 -0.04468 -0.15469 -0.0625 -0.16285 -0.07292 C -0.16441 -0.08033 -0.1717 -0.09653 -0.17552 -0.10163 C -0.17778 -0.10764 -0.17934 -0.11413 -0.18438 -0.11644 C -0.18872 -0.12246 -0.19149 -0.12408 -0.19618 -0.12917 C -0.19809 -0.13125 -0.19896 -0.1345 -0.20087 -0.13658 C -0.20226 -0.13797 -0.20399 -0.13843 -0.20573 -0.13959 C -0.20851 -0.14167 -0.21129 -0.14352 -0.21372 -0.14607 C -0.22049 -0.15371 -0.22726 -0.15811 -0.2342 -0.16505 C -0.23559 -0.16644 -0.23698 -0.1676 -0.2382 -0.16922 C -0.23993 -0.1713 -0.24115 -0.17385 -0.24288 -0.1757 C -0.25417 -0.18727 -0.26754 -0.1963 -0.28021 -0.20325 C -0.2842 -0.20533 -0.28663 -0.20996 -0.29063 -0.21158 C -0.29618 -0.21737 -0.30295 -0.22153 -0.30955 -0.22431 C -0.31545 -0.2294 -0.32327 -0.23241 -0.33021 -0.2338 C -0.33768 -0.23866 -0.32917 -0.2338 -0.34445 -0.23704 C -0.3533 -0.23889 -0.36163 -0.24653 -0.37066 -0.24862 C -0.37743 -0.25024 -0.38438 -0.25024 -0.39132 -0.25186 C -0.4033 -0.25139 -0.41511 -0.25186 -0.42709 -0.2507 C -0.43386 -0.25 -0.44132 -0.24653 -0.44844 -0.24561 C -0.46215 -0.23889 -0.47552 -0.23079 -0.48889 -0.22338 C -0.49514 -0.21991 -0.50018 -0.21436 -0.5066 -0.21065 C -0.51198 -0.20741 -0.51806 -0.20116 -0.52309 -0.19676 C -0.52465 -0.19538 -0.52622 -0.19399 -0.52778 -0.1926 C -0.52917 -0.19144 -0.53177 -0.18936 -0.53177 -0.18936 C -0.53889 -0.17709 -0.52952 -0.1919 -0.53733 -0.18311 C -0.53906 -0.18102 -0.53959 -0.17778 -0.54132 -0.1757 C -0.54688 -0.16899 -0.55174 -0.16482 -0.55799 -0.15973 C -0.56129 -0.15348 -0.56736 -0.14862 -0.57222 -0.14491 C -0.57691 -0.14121 -0.58021 -0.13681 -0.5842 -0.13218 C -0.58629 -0.12963 -0.58924 -0.12848 -0.59132 -0.12593 C -0.59705 -0.11945 -0.59965 -0.11389 -0.60399 -0.10695 C -0.61163 -0.09514 -0.62153 -0.08565 -0.63021 -0.07524 C -0.63542 -0.06922 -0.63959 -0.06112 -0.64531 -0.05602 C -0.64844 -0.05 -0.65122 -0.04584 -0.65556 -0.04121 C -0.65729 -0.03727 -0.65799 -0.03195 -0.66042 -0.02848 C -0.66389 -0.02338 -0.66788 -0.01899 -0.67066 -0.01274 C -0.67552 -0.00139 -0.67274 -0.0051 -0.67622 0.0074 C -0.67795 0.01388 -0.68125 0.02013 -0.68334 0.02638 C -0.68611 0.03495 -0.68698 0.04421 -0.68889 0.053 C -0.68872 0.06388 -0.68854 0.07476 -0.6882 0.08564 C -0.6882 0.0868 -0.68872 0.09745 -0.68507 0.09745 " pathEditMode="relative" ptsTypes="fffffffffffffffffffffffffffffffffffffffffffffffA">
                                      <p:cBhvr>
                                        <p:cTn id="8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3" grpId="0" animBg="1"/>
      <p:bldP spid="24" grpId="0"/>
      <p:bldP spid="22" grpId="0" animBg="1"/>
      <p:bldP spid="22" grpId="1" animBg="1"/>
      <p:bldP spid="22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Battery!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1349009"/>
          </a:xfrm>
        </p:spPr>
        <p:txBody>
          <a:bodyPr/>
          <a:lstStyle/>
          <a:p>
            <a:r>
              <a:rPr lang="en-US" dirty="0" smtClean="0"/>
              <a:t>Potential (stored) Electrical Energy</a:t>
            </a:r>
          </a:p>
          <a:p>
            <a:r>
              <a:rPr lang="en-US" dirty="0" smtClean="0"/>
              <a:t>What can we use a battery for?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352800" y="3733800"/>
            <a:ext cx="2286000" cy="2703245"/>
            <a:chOff x="5825856" y="1447800"/>
            <a:chExt cx="1482087" cy="1752600"/>
          </a:xfrm>
        </p:grpSpPr>
        <p:grpSp>
          <p:nvGrpSpPr>
            <p:cNvPr id="5" name="Group 32"/>
            <p:cNvGrpSpPr>
              <a:grpSpLocks/>
            </p:cNvGrpSpPr>
            <p:nvPr/>
          </p:nvGrpSpPr>
          <p:grpSpPr bwMode="auto">
            <a:xfrm>
              <a:off x="5943600" y="1447800"/>
              <a:ext cx="1219200" cy="1752600"/>
              <a:chOff x="4568210" y="4572000"/>
              <a:chExt cx="1219200" cy="1752600"/>
            </a:xfrm>
          </p:grpSpPr>
          <p:grpSp>
            <p:nvGrpSpPr>
              <p:cNvPr id="7" name="Group 27"/>
              <p:cNvGrpSpPr>
                <a:grpSpLocks/>
              </p:cNvGrpSpPr>
              <p:nvPr/>
            </p:nvGrpSpPr>
            <p:grpSpPr bwMode="auto">
              <a:xfrm>
                <a:off x="4568210" y="4572000"/>
                <a:ext cx="1219200" cy="1752600"/>
                <a:chOff x="4568210" y="4572000"/>
                <a:chExt cx="1219200" cy="1752600"/>
              </a:xfrm>
            </p:grpSpPr>
            <p:sp>
              <p:nvSpPr>
                <p:cNvPr id="10" name="Rectangle 9"/>
                <p:cNvSpPr/>
                <p:nvPr/>
              </p:nvSpPr>
              <p:spPr>
                <a:xfrm>
                  <a:off x="4644410" y="4876800"/>
                  <a:ext cx="1066800" cy="1447800"/>
                </a:xfrm>
                <a:prstGeom prst="rect">
                  <a:avLst/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0"/>
                </a:gradFill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" name="TextBox 17"/>
                <p:cNvSpPr txBox="1">
                  <a:spLocks noChangeArrowheads="1"/>
                </p:cNvSpPr>
                <p:nvPr/>
              </p:nvSpPr>
              <p:spPr bwMode="auto">
                <a:xfrm>
                  <a:off x="4568210" y="5329535"/>
                  <a:ext cx="1219200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2400" b="1" dirty="0">
                      <a:latin typeface="Calibri" pitchFamily="34" charset="0"/>
                    </a:rPr>
                    <a:t>9 Volt</a:t>
                  </a: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4799985" y="4648200"/>
                  <a:ext cx="152400" cy="22860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5409585" y="4648200"/>
                  <a:ext cx="152400" cy="22860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5333385" y="4572000"/>
                  <a:ext cx="304800" cy="1524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8" name="Plus 7"/>
              <p:cNvSpPr/>
              <p:nvPr/>
            </p:nvSpPr>
            <p:spPr>
              <a:xfrm>
                <a:off x="4723785" y="4953000"/>
                <a:ext cx="304800" cy="304800"/>
              </a:xfrm>
              <a:prstGeom prst="mathPlus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9" name="Minus 8"/>
              <p:cNvSpPr/>
              <p:nvPr/>
            </p:nvSpPr>
            <p:spPr>
              <a:xfrm>
                <a:off x="5257185" y="4953000"/>
                <a:ext cx="381000" cy="304800"/>
              </a:xfrm>
              <a:prstGeom prst="mathMinus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5825856" y="2785646"/>
              <a:ext cx="1482087" cy="2993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lt"/>
                </a:rPr>
                <a:t>Nerd-A-Cel</a:t>
              </a:r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 r="50332"/>
          <a:stretch>
            <a:fillRect/>
          </a:stretch>
        </p:blipFill>
        <p:spPr bwMode="auto">
          <a:xfrm>
            <a:off x="6019800" y="3810000"/>
            <a:ext cx="1447800" cy="218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5638800" y="3124200"/>
            <a:ext cx="2138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Light Bulb!</a:t>
            </a:r>
            <a:endParaRPr lang="en-US" sz="3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52282"/>
          <a:stretch>
            <a:fillRect/>
          </a:stretch>
        </p:blipFill>
        <p:spPr bwMode="auto">
          <a:xfrm>
            <a:off x="5985053" y="3807974"/>
            <a:ext cx="1390979" cy="218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Freeform 17"/>
          <p:cNvSpPr/>
          <p:nvPr/>
        </p:nvSpPr>
        <p:spPr>
          <a:xfrm>
            <a:off x="2819400" y="2853231"/>
            <a:ext cx="3619820" cy="3140315"/>
          </a:xfrm>
          <a:custGeom>
            <a:avLst/>
            <a:gdLst>
              <a:gd name="connsiteX0" fmla="*/ 0 w 3657600"/>
              <a:gd name="connsiteY0" fmla="*/ 689001 h 3178628"/>
              <a:gd name="connsiteX1" fmla="*/ 2043953 w 3657600"/>
              <a:gd name="connsiteY1" fmla="*/ 343220 h 3178628"/>
              <a:gd name="connsiteX2" fmla="*/ 3204242 w 3657600"/>
              <a:gd name="connsiteY2" fmla="*/ 2748322 h 3178628"/>
              <a:gd name="connsiteX3" fmla="*/ 3657600 w 3657600"/>
              <a:gd name="connsiteY3" fmla="*/ 2925055 h 3178628"/>
              <a:gd name="connsiteX0" fmla="*/ 0 w 3619820"/>
              <a:gd name="connsiteY0" fmla="*/ 817069 h 3153015"/>
              <a:gd name="connsiteX1" fmla="*/ 2006173 w 3619820"/>
              <a:gd name="connsiteY1" fmla="*/ 317607 h 3153015"/>
              <a:gd name="connsiteX2" fmla="*/ 3166462 w 3619820"/>
              <a:gd name="connsiteY2" fmla="*/ 2722709 h 3153015"/>
              <a:gd name="connsiteX3" fmla="*/ 3619820 w 3619820"/>
              <a:gd name="connsiteY3" fmla="*/ 2899442 h 3153015"/>
              <a:gd name="connsiteX0" fmla="*/ 0 w 3619820"/>
              <a:gd name="connsiteY0" fmla="*/ 880569 h 3140315"/>
              <a:gd name="connsiteX1" fmla="*/ 2006173 w 3619820"/>
              <a:gd name="connsiteY1" fmla="*/ 304907 h 3140315"/>
              <a:gd name="connsiteX2" fmla="*/ 3166462 w 3619820"/>
              <a:gd name="connsiteY2" fmla="*/ 2710009 h 3140315"/>
              <a:gd name="connsiteX3" fmla="*/ 3619820 w 3619820"/>
              <a:gd name="connsiteY3" fmla="*/ 2886742 h 314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19820" h="3140315">
                <a:moveTo>
                  <a:pt x="0" y="880569"/>
                </a:moveTo>
                <a:cubicBezTo>
                  <a:pt x="754956" y="536068"/>
                  <a:pt x="1478429" y="0"/>
                  <a:pt x="2006173" y="304907"/>
                </a:cubicBezTo>
                <a:cubicBezTo>
                  <a:pt x="2533917" y="609814"/>
                  <a:pt x="2897521" y="2279703"/>
                  <a:pt x="3166462" y="2710009"/>
                </a:cubicBezTo>
                <a:cubicBezTo>
                  <a:pt x="3435403" y="3140315"/>
                  <a:pt x="3527611" y="3013528"/>
                  <a:pt x="3619820" y="2886742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1828800" y="3048000"/>
            <a:ext cx="4871677" cy="3598689"/>
          </a:xfrm>
          <a:custGeom>
            <a:avLst/>
            <a:gdLst>
              <a:gd name="connsiteX0" fmla="*/ 0 w 4871677"/>
              <a:gd name="connsiteY0" fmla="*/ 763281 h 3598689"/>
              <a:gd name="connsiteX1" fmla="*/ 1383126 w 4871677"/>
              <a:gd name="connsiteY1" fmla="*/ 140874 h 3598689"/>
              <a:gd name="connsiteX2" fmla="*/ 3526971 w 4871677"/>
              <a:gd name="connsiteY2" fmla="*/ 1608524 h 3598689"/>
              <a:gd name="connsiteX3" fmla="*/ 4187798 w 4871677"/>
              <a:gd name="connsiteY3" fmla="*/ 3375852 h 3598689"/>
              <a:gd name="connsiteX4" fmla="*/ 4871677 w 4871677"/>
              <a:gd name="connsiteY4" fmla="*/ 2945546 h 3598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1677" h="3598689">
                <a:moveTo>
                  <a:pt x="0" y="763281"/>
                </a:moveTo>
                <a:cubicBezTo>
                  <a:pt x="397649" y="381640"/>
                  <a:pt x="795298" y="0"/>
                  <a:pt x="1383126" y="140874"/>
                </a:cubicBezTo>
                <a:cubicBezTo>
                  <a:pt x="1970954" y="281748"/>
                  <a:pt x="3059526" y="1069361"/>
                  <a:pt x="3526971" y="1608524"/>
                </a:cubicBezTo>
                <a:cubicBezTo>
                  <a:pt x="3994416" y="2147687"/>
                  <a:pt x="3963680" y="3153015"/>
                  <a:pt x="4187798" y="3375852"/>
                </a:cubicBezTo>
                <a:cubicBezTo>
                  <a:pt x="4411916" y="3598689"/>
                  <a:pt x="4641796" y="3272117"/>
                  <a:pt x="4871677" y="2945546"/>
                </a:cubicBezTo>
              </a:path>
            </a:pathLst>
          </a:cu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45771" y="3556000"/>
            <a:ext cx="4535715" cy="1654629"/>
          </a:xfrm>
          <a:custGeom>
            <a:avLst/>
            <a:gdLst>
              <a:gd name="connsiteX0" fmla="*/ 4535715 w 4535715"/>
              <a:gd name="connsiteY0" fmla="*/ 1001486 h 1654629"/>
              <a:gd name="connsiteX1" fmla="*/ 2510972 w 4535715"/>
              <a:gd name="connsiteY1" fmla="*/ 108857 h 1654629"/>
              <a:gd name="connsiteX2" fmla="*/ 0 w 4535715"/>
              <a:gd name="connsiteY2" fmla="*/ 1654629 h 165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35715" h="1654629">
                <a:moveTo>
                  <a:pt x="4535715" y="1001486"/>
                </a:moveTo>
                <a:cubicBezTo>
                  <a:pt x="3901319" y="500743"/>
                  <a:pt x="3266924" y="0"/>
                  <a:pt x="2510972" y="108857"/>
                </a:cubicBezTo>
                <a:cubicBezTo>
                  <a:pt x="1755020" y="217714"/>
                  <a:pt x="877510" y="936171"/>
                  <a:pt x="0" y="1654629"/>
                </a:cubicBezTo>
              </a:path>
            </a:pathLst>
          </a:cu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332"/>
          <a:stretch>
            <a:fillRect/>
          </a:stretch>
        </p:blipFill>
        <p:spPr bwMode="auto">
          <a:xfrm>
            <a:off x="3539947" y="1830826"/>
            <a:ext cx="1447800" cy="218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282"/>
          <a:stretch>
            <a:fillRect/>
          </a:stretch>
        </p:blipFill>
        <p:spPr bwMode="auto">
          <a:xfrm>
            <a:off x="3505200" y="1828800"/>
            <a:ext cx="1390979" cy="218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067800" cy="1252728"/>
          </a:xfrm>
        </p:spPr>
        <p:txBody>
          <a:bodyPr/>
          <a:lstStyle/>
          <a:p>
            <a:r>
              <a:rPr lang="en-US" dirty="0" smtClean="0"/>
              <a:t>The moving electrons make </a:t>
            </a:r>
            <a:r>
              <a:rPr lang="en-US" dirty="0" smtClean="0"/>
              <a:t>it work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10809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990600" y="5219700"/>
            <a:ext cx="1143000" cy="1714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66800" y="4572000"/>
            <a:ext cx="68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0" dirty="0" smtClean="0"/>
              <a:t>+</a:t>
            </a:r>
            <a:endParaRPr lang="en-US" sz="1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5791200" y="4575175"/>
            <a:ext cx="2359025" cy="2359025"/>
            <a:chOff x="4879975" y="3810000"/>
            <a:chExt cx="304800" cy="304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4956175" y="3886200"/>
              <a:ext cx="152400" cy="228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4879975" y="3810000"/>
              <a:ext cx="304800" cy="152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5867400" y="46482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  <p:sp>
        <p:nvSpPr>
          <p:cNvPr id="11" name="Oval 10"/>
          <p:cNvSpPr/>
          <p:nvPr/>
        </p:nvSpPr>
        <p:spPr>
          <a:xfrm>
            <a:off x="6400800" y="46482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  <p:sp>
        <p:nvSpPr>
          <p:cNvPr id="12" name="Oval 11"/>
          <p:cNvSpPr/>
          <p:nvPr/>
        </p:nvSpPr>
        <p:spPr>
          <a:xfrm>
            <a:off x="6934200" y="46482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  <p:sp>
        <p:nvSpPr>
          <p:cNvPr id="13" name="Oval 12"/>
          <p:cNvSpPr/>
          <p:nvPr/>
        </p:nvSpPr>
        <p:spPr>
          <a:xfrm>
            <a:off x="7467600" y="46482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  <p:sp>
        <p:nvSpPr>
          <p:cNvPr id="14" name="Oval 13"/>
          <p:cNvSpPr/>
          <p:nvPr/>
        </p:nvSpPr>
        <p:spPr>
          <a:xfrm>
            <a:off x="5867400" y="51816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  <p:sp>
        <p:nvSpPr>
          <p:cNvPr id="15" name="Oval 14"/>
          <p:cNvSpPr/>
          <p:nvPr/>
        </p:nvSpPr>
        <p:spPr>
          <a:xfrm>
            <a:off x="6400800" y="51816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  <p:sp>
        <p:nvSpPr>
          <p:cNvPr id="16" name="Oval 15"/>
          <p:cNvSpPr/>
          <p:nvPr/>
        </p:nvSpPr>
        <p:spPr>
          <a:xfrm>
            <a:off x="6934200" y="51816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  <p:sp>
        <p:nvSpPr>
          <p:cNvPr id="17" name="Oval 16"/>
          <p:cNvSpPr/>
          <p:nvPr/>
        </p:nvSpPr>
        <p:spPr>
          <a:xfrm>
            <a:off x="7543800" y="51816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utoRev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autoRev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repeatCount="indefinite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autoRev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repeatCount="indefinite" autoRev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5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0" presetClass="path" presetSubtype="0" repeatCount="indefinite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17 -0.00486 -0.00052 -0.00995 -0.00087 -0.01481 C -0.00121 -0.02615 -0.00087 -0.03726 -0.00156 -0.04861 C -0.00174 -0.05347 -0.00694 -0.0574 -0.00937 -0.06018 C -0.01736 -0.06875 -0.02656 -0.07384 -0.03472 -0.08148 C -0.03785 -0.08819 -0.04427 -0.09282 -0.04913 -0.09722 C -0.0599 -0.10694 -0.07118 -0.11481 -0.0816 -0.12476 C -0.08368 -0.12662 -0.08646 -0.12638 -0.08871 -0.128 C -0.10052 -0.13634 -0.09167 -0.12986 -0.0974 -0.13657 C -0.09965 -0.13912 -0.10243 -0.13888 -0.10486 -0.14074 C -0.11128 -0.1456 -0.11701 -0.15254 -0.12448 -0.15439 C -0.12778 -0.15648 -0.12934 -0.15972 -0.13264 -0.1618 C -0.14062 -0.16689 -0.14896 -0.17013 -0.15781 -0.17129 C -0.16406 -0.1743 -0.17187 -0.17546 -0.17847 -0.17662 C -0.19132 -0.18148 -0.20521 -0.17592 -0.21805 -0.17245 C -0.22014 -0.17175 -0.2224 -0.17106 -0.22448 -0.17037 C -0.22743 -0.16967 -0.23316 -0.16828 -0.23316 -0.16828 C -0.23785 -0.16597 -0.24253 -0.16481 -0.2474 -0.16388 C -0.25104 -0.16064 -0.25521 -0.16088 -0.25937 -0.15972 C -0.26389 -0.1574 -0.26858 -0.15671 -0.27292 -0.15439 C -0.28021 -0.15069 -0.28594 -0.14351 -0.29271 -0.13865 C -0.3 -0.13333 -0.30521 -0.12361 -0.31337 -0.1206 C -0.3184 -0.1162 -0.33142 -0.10995 -0.33715 -0.10787 C -0.33993 -0.10671 -0.3434 -0.10648 -0.34601 -0.10463 C -0.3592 -0.09467 -0.37187 -0.08518 -0.38472 -0.07407 C -0.38837 -0.07083 -0.39288 -0.06967 -0.3967 -0.06666 C -0.40469 -0.06018 -0.4118 -0.05231 -0.41805 -0.04328 C -0.4191 -0.03958 -0.41875 -0.03981 -0.42135 -0.03703 C -0.42309 -0.03518 -0.42691 -0.03171 -0.42691 -0.03171 C -0.43003 -0.02546 -0.43472 -0.02175 -0.43871 -0.01689 C -0.44496 -0.00925 -0.45156 0.0044 -0.45937 0.0095 C -0.46649 0.01968 -0.47604 0.02732 -0.48472 0.03496 C -0.48698 0.03681 -0.48993 0.03866 -0.49184 0.04121 C -0.49496 0.04537 -0.49288 0.04283 -0.49826 0.04769 C -0.5026 0.05162 -0.50035 0.05278 -0.50295 0.05718 C -0.50434 0.0595 -0.50781 0.06343 -0.50781 0.06343 C -0.51128 0.07315 -0.51736 0.08056 -0.52135 0.09005 C -0.52656 0.10232 -0.52899 0.11644 -0.53316 0.12917 C -0.53385 0.13426 -0.53455 0.13912 -0.53559 0.14399 C -0.53611 0.15209 -0.53698 0.16019 -0.53802 0.16829 C -0.53819 0.17292 -0.53837 0.17732 -0.53871 0.18195 C -0.53889 0.18519 -0.53941 0.18843 -0.53958 0.19167 C -0.5401 0.2007 -0.54115 0.21899 -0.54115 0.21899 C -0.54062 0.22639 -0.54028 0.2338 -0.53958 0.24121 C -0.53906 0.24723 -0.53628 0.25209 -0.53628 0.25834 " pathEditMode="relative" ptsTypes="ffffffffffffffffffffffffffffffffffffffffffffA">
                                      <p:cBhvr>
                                        <p:cTn id="6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C -0.01406 0.00532 -0.02986 0.00578 -0.04358 -0.00116 C -0.04566 -0.00486 -0.04705 -0.00903 -0.04913 -0.01273 C -0.05122 -0.01991 -0.04983 -0.01736 -0.05243 -0.0213 C -0.05521 -0.03334 -0.06059 -0.04375 -0.06823 -0.05093 C -0.07222 -0.05857 -0.06667 -0.04908 -0.07309 -0.05602 C -0.07379 -0.05695 -0.07396 -0.05834 -0.07465 -0.05926 C -0.07761 -0.06273 -0.08108 -0.06505 -0.0842 -0.06783 C -0.08733 -0.0706 -0.08993 -0.07523 -0.09288 -0.07824 C -0.09827 -0.0838 -0.104 -0.08912 -0.10955 -0.09422 C -0.11511 -0.09931 -0.10851 -0.08727 -0.11754 -0.10047 C -0.12327 -0.1088 -0.13073 -0.11574 -0.13733 -0.12269 C -0.14445 -0.13009 -0.15261 -0.13634 -0.16111 -0.14074 C -0.16441 -0.14236 -0.16788 -0.14352 -0.17136 -0.14491 C -0.17344 -0.14584 -0.17778 -0.14722 -0.17778 -0.14722 C -0.18108 -0.15 -0.18525 -0.15162 -0.18889 -0.15347 C -0.19965 -0.16459 -0.2191 -0.16713 -0.23247 -0.17153 C -0.23525 -0.17246 -0.23872 -0.17315 -0.24132 -0.17361 C -0.24584 -0.17431 -0.25469 -0.1757 -0.25469 -0.1757 C -0.26215 -0.17523 -0.2842 -0.17709 -0.29358 -0.17246 C -0.29705 -0.17084 -0.30156 -0.16945 -0.30469 -0.16713 C -0.3099 -0.1632 -0.31459 -0.15509 -0.32066 -0.15347 C -0.3309 -0.1507 -0.34132 -0.1507 -0.35156 -0.14815 C -0.35434 -0.14584 -0.354 -0.14699 -0.35469 -0.14283 C -0.35504 -0.14028 -0.35382 -0.13611 -0.35556 -0.13542 C -0.36111 -0.13287 -0.36719 -0.13472 -0.37309 -0.13449 C -0.38038 -0.13056 -0.38611 -0.12269 -0.39288 -0.11759 C -0.39531 -0.1125 -0.39827 -0.11042 -0.40243 -0.10903 C -0.40538 -0.10625 -0.4099 -0.1 -0.41354 -0.09838 C -0.41858 -0.09167 -0.4158 -0.09398 -0.42136 -0.09097 C -0.42535 -0.08611 -0.42014 -0.0919 -0.42778 -0.08681 C -0.43941 -0.07894 -0.42778 -0.08496 -0.4349 -0.08148 C -0.43681 -0.07755 -0.43802 -0.07778 -0.44132 -0.07616 C -0.44497 -0.07246 -0.44896 -0.0669 -0.45313 -0.06459 C -0.45573 -0.0632 -0.46111 -0.06042 -0.46111 -0.06042 C -0.46563 -0.0544 -0.4724 -0.04884 -0.47778 -0.04445 C -0.48403 -0.03935 -0.49097 -0.02894 -0.49601 -0.02222 C -0.5007 -0.01597 -0.51406 -0.00347 -0.52066 0.00092 C -0.52275 0.00532 -0.52448 0.00486 -0.52778 0.00741 C -0.53056 0.00949 -0.53177 0.0125 -0.5349 0.01366 C -0.54202 0.02361 -0.55018 0.03241 -0.55643 0.04328 C -0.55781 0.04977 -0.5559 0.04328 -0.56025 0.05069 C -0.56233 0.0544 -0.56302 0.05856 -0.56511 0.0625 C -0.5665 0.07268 -0.56858 0.0831 -0.57066 0.09305 C -0.57118 0.09953 -0.57188 0.10301 -0.57309 0.10903 C -0.57379 0.11759 -0.57483 0.12569 -0.57535 0.13426 C -0.57483 0.14699 -0.57691 0.15139 -0.57136 0.15879 C -0.57049 0.16273 -0.56754 0.16828 -0.56511 0.17037 C -0.56268 0.175 -0.56042 0.1794 -0.55799 0.18403 C -0.55712 0.18541 -0.55556 0.18842 -0.55556 0.18842 C -0.55452 0.19352 -0.55226 0.19861 -0.55 0.20324 C -0.54879 0.20903 -0.54757 0.21597 -0.54445 0.22014 C -0.5441 0.22153 -0.5441 0.22291 -0.54358 0.2243 C -0.54288 0.22616 -0.54184 0.22778 -0.54132 0.22963 C -0.53802 0.2419 -0.54271 0.23125 -0.53889 0.23912 C -0.53802 0.24305 -0.53802 0.24722 -0.53646 0.25069 C -0.53542 0.25278 -0.53334 0.25717 -0.53334 0.25717 " pathEditMode="relative" ptsTypes="ffffffffffffffffffffffffffffffffffffffffffffffffffffffffA">
                                      <p:cBhvr>
                                        <p:cTn id="6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33333E-6 3.7037E-6 C -0.00243 -0.00463 -0.00348 -0.00811 -0.00556 -0.0125 C -0.00851 -0.02616 -0.00782 -0.04098 -0.004 -0.05417 C -0.00348 -0.06899 0.00017 -0.08195 0.00208 -0.09653 C 0.00208 -0.10116 0.00208 -0.10556 0.00156 -0.11019 C 0.00017 -0.11968 -0.00539 -0.12408 -0.01025 -0.12963 C -0.0132 -0.13287 -0.01563 -0.13658 -0.01893 -0.1382 C -0.02778 -0.14954 -0.03594 -0.16065 -0.04566 -0.17037 C -0.04792 -0.17269 -0.04931 -0.17547 -0.05157 -0.17755 C -0.05608 -0.18704 -0.06806 -0.19699 -0.07587 -0.20232 C -0.0783 -0.20579 -0.08143 -0.20625 -0.08455 -0.20857 C -0.08976 -0.21297 -0.09497 -0.21644 -0.10087 -0.21922 C -0.11025 -0.22801 -0.1283 -0.23496 -0.13924 -0.23774 C -0.15348 -0.24723 -0.17223 -0.25 -0.1875 -0.25116 C -0.19063 -0.25232 -0.19375 -0.25278 -0.19688 -0.25417 C -0.20729 -0.25394 -0.21771 -0.25394 -0.22813 -0.25324 C -0.23125 -0.25301 -0.2342 -0.25024 -0.2375 -0.24908 C -0.24653 -0.24607 -0.25504 -0.2419 -0.26407 -0.23866 C -0.27361 -0.23102 -0.28195 -0.22061 -0.2915 -0.21274 C -0.29427 -0.21019 -0.29775 -0.2088 -0.3007 -0.20672 C -0.30313 -0.20186 -0.30677 -0.20093 -0.31111 -0.19931 C -0.31493 -0.19537 -0.31615 -0.19422 -0.32118 -0.19306 C -0.32344 -0.19074 -0.325 -0.18774 -0.32726 -0.18565 C -0.33247 -0.18125 -0.33907 -0.1794 -0.34445 -0.17547 C -0.34809 -0.17315 -0.34566 -0.17338 -0.34914 -0.17037 C -0.35973 -0.16065 -0.3724 -0.15024 -0.38507 -0.14746 C -0.3915 -0.1419 -0.39827 -0.13704 -0.40539 -0.13287 C -0.41025 -0.12454 -0.41823 -0.11852 -0.42483 -0.11227 C -0.43021 -0.10672 -0.4342 -0.09861 -0.43959 -0.09329 C -0.44167 -0.0882 -0.44445 -0.08681 -0.44757 -0.08311 C -0.45104 -0.07917 -0.45365 -0.07385 -0.45695 -0.06945 C -0.4592 -0.06019 -0.46684 -0.05556 -0.4717 -0.04885 C -0.47691 -0.04213 -0.48403 -0.03172 -0.4882 -0.02385 C -0.49167 -0.01736 -0.49375 -0.00996 -0.49914 -0.00533 C -0.50139 0.00463 -0.50886 0.01041 -0.51302 0.01851 C -0.51459 0.02546 -0.51945 0.03333 -0.52257 0.03935 C -0.52344 0.04351 -0.52396 0.04768 -0.52639 0.05069 C -0.52952 0.05902 -0.53229 0.06851 -0.53334 0.07777 C -0.53316 0.08426 -0.53316 0.09097 -0.53264 0.09745 C -0.53212 0.10463 -0.52952 0.10879 -0.52952 0.1162 " pathEditMode="relative" rAng="0" ptsTypes="fffffffffffffffffffffffffffffffffffffffA">
                                      <p:cBhvr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" y="-69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accel="50000" decel="5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0 C -0.00382 -0.00509 -0.00816 -0.00741 -0.01111 -0.01366 C -0.01216 -0.01875 -0.01597 -0.02407 -0.01823 -0.02847 C -0.01997 -0.03171 -0.02379 -0.03796 -0.02379 -0.03796 C -0.02466 -0.0419 -0.02639 -0.04491 -0.02778 -0.04861 C -0.02952 -0.0588 -0.03629 -0.08056 -0.04288 -0.08681 C -0.04514 -0.09445 -0.04844 -0.10093 -0.05157 -0.10787 C -0.05434 -0.11389 -0.05556 -0.11991 -0.05955 -0.12477 C -0.06302 -0.13426 -0.07084 -0.14375 -0.07847 -0.14699 C -0.08438 -0.15486 -0.09549 -0.1662 -0.10313 -0.1713 C -0.1066 -0.17847 -0.11407 -0.18241 -0.11893 -0.1882 C -0.14028 -0.21343 -0.16424 -0.23565 -0.19288 -0.24236 C -0.20573 -0.24931 -0.21979 -0.25162 -0.23334 -0.25486 C -0.23872 -0.25625 -0.24358 -0.25903 -0.24913 -0.26019 C -0.25747 -0.26412 -0.26667 -0.26134 -0.27535 -0.26019 C -0.28143 -0.25787 -0.28733 -0.25718 -0.29358 -0.25602 C -0.3033 -0.25139 -0.31372 -0.24884 -0.32379 -0.24653 C -0.33004 -0.24352 -0.33663 -0.24144 -0.34288 -0.23912 C -0.34913 -0.23681 -0.35452 -0.23148 -0.36025 -0.22755 C -0.36389 -0.225 -0.36841 -0.22407 -0.37136 -0.22014 C -0.37709 -0.2125 -0.38438 -0.20695 -0.39045 -0.2 C -0.39601 -0.19375 -0.4007 -0.18565 -0.40712 -0.18079 C -0.41042 -0.17824 -0.41407 -0.17685 -0.41736 -0.17454 C -0.42622 -0.16875 -0.4165 -0.17292 -0.42292 -0.17037 C -0.42795 -0.1662 -0.43021 -0.16343 -0.43559 -0.16181 C -0.4382 -0.15833 -0.44011 -0.15695 -0.44358 -0.15556 C -0.44827 -0.1507 -0.45365 -0.14861 -0.45868 -0.14491 C -0.46111 -0.14329 -0.46719 -0.13681 -0.47066 -0.13542 C -0.47344 -0.13287 -0.47518 -0.1294 -0.47847 -0.12801 C -0.48559 -0.1206 -0.49375 -0.10903 -0.50226 -0.10463 C -0.50677 -0.09907 -0.51111 -0.09329 -0.51667 -0.08982 C -0.51997 -0.08426 -0.52257 -0.07824 -0.52691 -0.07407 C -0.53542 -0.05648 -0.54393 -0.03958 -0.55 -0.02014 C -0.55226 -0.0132 -0.5533 -0.00579 -0.55556 0.00116 C -0.55695 0.00532 -0.55955 0.01389 -0.55955 0.01389 C -0.56059 0.02546 -0.55972 0.01944 -0.56181 0.03171 C -0.56216 0.03356 -0.56268 0.03704 -0.56268 0.03704 C -0.56198 0.05393 -0.56181 0.06759 -0.55469 0.08148 C -0.55347 0.08704 -0.55139 0.09236 -0.54844 0.0963 C -0.54722 0.10069 -0.54584 0.09977 -0.54358 0.10278 " pathEditMode="relative" ptsTypes="fffffffffffffffffffffffffffffffffffffffA">
                                      <p:cBhvr>
                                        <p:cTn id="6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repeatCount="indefinite" accel="50000" decel="5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C -0.00851 0.00023 -0.01701 -0.00023 -0.02535 0.00093 C -0.0276 0.00116 -0.02969 0.00301 -0.03177 0.00417 C -0.03576 0.00625 -0.04028 0.00509 -0.04444 0.00625 C -0.05243 0.00834 -0.05937 0.0125 -0.06753 0.01366 C -0.07639 0.01829 -0.08733 0.01158 -0.09601 0.00834 C -0.1033 0.00162 -0.10208 -0.00717 -0.10555 -0.0169 C -0.11042 -0.03032 -0.11614 -0.04421 -0.12378 -0.05509 C -0.12569 -0.06204 -0.13299 -0.06875 -0.13733 -0.07315 C -0.14045 -0.07639 -0.14149 -0.0787 -0.14531 -0.08055 C -0.14913 -0.08565 -0.15486 -0.08819 -0.15955 -0.09213 C -0.16302 -0.09514 -0.1658 -0.1 -0.16979 -0.10162 C -0.1743 -0.10694 -0.17743 -0.11088 -0.18333 -0.11319 C -0.18837 -0.11805 -0.19479 -0.11875 -0.2 -0.12291 C -0.20764 -0.12916 -0.21458 -0.1375 -0.22309 -0.1419 C -0.22899 -0.14491 -0.23524 -0.14676 -0.24132 -0.1493 C -0.24514 -0.15092 -0.24861 -0.15393 -0.25243 -0.15555 C -0.25937 -0.15856 -0.26458 -0.16458 -0.27222 -0.16736 C -0.27587 -0.17037 -0.28003 -0.17338 -0.2842 -0.17477 C -0.28993 -0.17986 -0.28698 -0.17847 -0.29288 -0.17986 C -0.30347 -0.18773 -0.32899 -0.18241 -0.33489 -0.18217 C -0.34566 -0.18055 -0.35608 -0.17523 -0.36667 -0.17153 C -0.37413 -0.16898 -0.38368 -0.16643 -0.39045 -0.16088 C -0.39653 -0.15579 -0.40278 -0.14907 -0.40955 -0.14514 C -0.41719 -0.14074 -0.42569 -0.1412 -0.43333 -0.13657 C -0.44358 -0.13032 -0.45208 -0.12014 -0.46198 -0.11319 C -0.46597 -0.10231 -0.47535 -0.09398 -0.48264 -0.0868 C -0.48594 -0.08009 -0.49028 -0.07731 -0.49531 -0.07407 C -0.50139 -0.07014 -0.50816 -0.06366 -0.51354 -0.05833 C -0.52448 -0.04768 -0.53489 -0.03704 -0.54601 -0.02662 C -0.55156 -0.02129 -0.56094 -0.01666 -0.5651 -0.00949 C -0.56771 -0.00509 -0.57205 0.00162 -0.57378 0.00625 C -0.57552 0.01088 -0.5776 0.01621 -0.58021 0.02014 C -0.5809 0.02384 -0.5842 0.03056 -0.5842 0.03056 C -0.58524 0.03658 -0.58715 0.04283 -0.58889 0.04861 C -0.59028 0.0625 -0.59305 0.07894 -0.58819 0.0919 C -0.58715 0.09792 -0.58542 0.10162 -0.58264 0.10671 C -0.58055 0.11482 -0.57969 0.12315 -0.57778 0.13125 C -0.57726 0.13334 -0.57674 0.13542 -0.57621 0.1375 C -0.57569 0.14005 -0.57465 0.14491 -0.57465 0.14491 C -0.57483 0.15185 -0.57465 0.15903 -0.57535 0.16597 C -0.57552 0.16713 -0.57656 0.16736 -0.57708 0.16829 C -0.57882 0.1713 -0.57951 0.17546 -0.58177 0.17778 C -0.58281 0.17871 -0.58489 0.18079 -0.58489 0.18079 " pathEditMode="relative" ptsTypes="fffffffffffffffffffffffffffffffffffffffffffA">
                                      <p:cBhvr>
                                        <p:cTn id="7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 0 C -0.00955 0.0007 -0.0191 0.0007 -0.02848 0.00209 C -0.0448 0.0044 -0.06025 0.01297 -0.07691 0.01482 C -0.09983 0.02037 -0.11632 0.01274 -0.13716 0.00857 C -0.14306 0.00579 -0.14792 0.00162 -0.15313 -0.00324 C -0.15625 -0.00949 -0.16111 -0.01412 -0.16424 -0.02013 C -0.16771 -0.02708 -0.17101 -0.03449 -0.17535 -0.04027 C -0.17848 -0.0537 -0.19045 -0.06481 -0.19827 -0.07291 C -0.20139 -0.07615 -0.204 -0.08078 -0.20782 -0.0824 C -0.20955 -0.08588 -0.21042 -0.08726 -0.21337 -0.08888 C -0.21823 -0.09675 -0.23264 -0.11342 -0.23889 -0.11643 C -0.24219 -0.12291 -0.24705 -0.12546 -0.25157 -0.13009 C -0.27327 -0.15254 -0.29844 -0.16388 -0.32448 -0.17453 C -0.33559 -0.18402 -0.34896 -0.18796 -0.36181 -0.18935 C -0.38212 -0.19421 -0.40018 -0.18217 -0.4198 -0.1787 C -0.42396 -0.17662 -0.42813 -0.175 -0.43247 -0.17361 C -0.43594 -0.17013 -0.44028 -0.16851 -0.44445 -0.16713 C -0.45295 -0.15833 -0.44132 -0.16967 -0.45226 -0.1618 C -0.4533 -0.16111 -0.45382 -0.15972 -0.45469 -0.15879 C -0.45539 -0.15787 -0.45625 -0.15717 -0.45712 -0.15648 C -0.46684 -0.14976 -0.47657 -0.14259 -0.48646 -0.13657 C -0.49167 -0.13333 -0.49532 -0.12731 -0.5007 -0.12476 C -0.50243 -0.12384 -0.50434 -0.12338 -0.50625 -0.12268 C -0.50712 -0.12245 -0.50868 -0.12175 -0.50868 -0.12175 C -0.51875 -0.11203 -0.53438 -0.10069 -0.54601 -0.09629 C -0.55261 -0.09004 -0.56042 -0.08518 -0.56823 -0.0824 C -0.57344 -0.07731 -0.57882 -0.07245 -0.58403 -0.06759 C -0.58855 -0.06342 -0.59375 -0.06134 -0.59827 -0.05717 C -0.60365 -0.04768 -0.60087 -0.05046 -0.60556 -0.04652 C -0.6092 -0.03981 -0.6132 -0.03588 -0.61823 -0.03055 C -0.62049 -0.02824 -0.6217 -0.02476 -0.62379 -0.02222 C -0.6257 -0.01689 -0.62969 -0.00925 -0.63091 -0.00416 C -0.63143 -0.00208 -0.6316 0.00024 -0.63247 0.00209 C -0.63646 0.01112 -0.64358 0.01875 -0.6467 0.02871 C -0.64931 0.03704 -0.65261 0.05 -0.65868 0.0551 C -0.66198 0.06158 -0.66563 0.0676 -0.6698 0.07315 C -0.67327 0.0845 -0.68368 0.09491 -0.69202 0.10047 C -0.69393 0.10325 -0.69549 0.10463 -0.69827 0.10579 C -0.70157 0.11019 -0.70625 0.12431 -0.70938 0.12709 C -0.71233 0.12963 -0.71129 0.12801 -0.71268 0.13125 " pathEditMode="relative" ptsTypes="fffffffffffffffffffffffffffffffffffffffA">
                                      <p:cBhvr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accel="50000" decel="50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 C -0.01979 -0.00371 -0.0335 -0.01296 -0.05156 -0.02315 C -0.06041 -0.02824 -0.07014 -0.03565 -0.07691 -0.04537 C -0.08402 -0.05533 -0.09184 -0.06667 -0.09774 -0.07824 C -0.10156 -0.08634 -0.10538 -0.09445 -0.11024 -0.10162 C -0.11215 -0.10833 -0.11875 -0.11389 -0.12222 -0.11945 C -0.1309 -0.13357 -0.12031 -0.11945 -0.12882 -0.13009 C -0.13229 -0.13935 -0.13698 -0.14421 -0.14288 -0.15023 C -0.1592 -0.16736 -0.17604 -0.18333 -0.19548 -0.19468 C -0.20069 -0.19792 -0.20503 -0.20347 -0.21024 -0.20741 C -0.21823 -0.21343 -0.2276 -0.2206 -0.23576 -0.22546 C -0.2427 -0.22963 -0.24097 -0.22708 -0.24757 -0.23171 C -0.25555 -0.23727 -0.26302 -0.24306 -0.27135 -0.24769 C -0.28611 -0.25579 -0.30486 -0.25695 -0.32066 -0.2581 C -0.32639 -0.25787 -0.33229 -0.25764 -0.33802 -0.25718 C -0.34566 -0.25648 -0.35434 -0.24954 -0.36267 -0.24769 C -0.36944 -0.24398 -0.37534 -0.24167 -0.38246 -0.24028 C -0.38906 -0.23658 -0.39461 -0.23218 -0.40156 -0.22963 C -0.40555 -0.22431 -0.40937 -0.22639 -0.41423 -0.22222 C -0.42083 -0.21667 -0.42795 -0.21204 -0.43489 -0.20741 C -0.43923 -0.2044 -0.44166 -0.19954 -0.446 -0.19676 C -0.45052 -0.18912 -0.45711 -0.18079 -0.46423 -0.17778 C -0.46875 -0.17384 -0.47395 -0.17176 -0.47864 -0.16829 C -0.48854 -0.16111 -0.49895 -0.15255 -0.50955 -0.14699 C -0.51302 -0.14514 -0.52031 -0.14259 -0.52378 -0.13958 C -0.53767 -0.12778 -0.52257 -0.13935 -0.53333 -0.13125 C -0.53941 -0.12014 -0.53194 -0.13218 -0.53889 -0.12477 C -0.5427 -0.1206 -0.546 -0.11412 -0.55 -0.10996 C -0.5559 -0.10394 -0.56267 -0.09792 -0.56979 -0.09421 C -0.57552 -0.08658 -0.58125 -0.07894 -0.58576 -0.06991 C -0.59218 -0.05718 -0.59375 -0.04259 -0.60243 -0.03171 C -0.60468 -0.01482 -0.60104 -0.03611 -0.60555 -0.02315 C -0.60677 -0.01945 -0.60694 -0.01528 -0.60798 -0.01158 C -0.60746 0.00254 -0.60833 0.01643 -0.60243 0.0287 C -0.60052 0.04514 -0.60243 0.03032 -0.60086 0.03912 C -0.60052 0.04097 -0.6 0.04444 -0.6 0.04444 " pathEditMode="relative" ptsTypes="fffffffffffffffffffffffffffffffffffA">
                                      <p:cBhvr>
                                        <p:cTn id="7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repeatCount="indefinite" accel="50000" decel="5000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C -0.01632 0.01018 -0.04774 0.00763 -0.06511 0.00949 C -0.0691 0.00902 -0.08559 0.00787 -0.09288 0.00625 C -0.09809 0.00509 -0.10295 0.00092 -0.10799 -0.00116 C -0.10886 -0.00209 -0.10955 -0.00348 -0.11042 -0.00417 C -0.11354 -0.00695 -0.11719 -0.00834 -0.11997 -0.01158 C -0.12709 -0.01945 -0.13351 -0.02848 -0.14063 -0.03588 C -0.14879 -0.04468 -0.15469 -0.0625 -0.16285 -0.07292 C -0.16441 -0.08033 -0.1717 -0.09653 -0.17552 -0.10163 C -0.17778 -0.10764 -0.17934 -0.11413 -0.18438 -0.11644 C -0.18872 -0.12246 -0.19149 -0.12408 -0.19618 -0.12917 C -0.19809 -0.13125 -0.19896 -0.1345 -0.20087 -0.13658 C -0.20226 -0.13797 -0.20399 -0.13843 -0.20573 -0.13959 C -0.20851 -0.14167 -0.21129 -0.14352 -0.21372 -0.14607 C -0.22049 -0.15371 -0.22726 -0.15811 -0.2342 -0.16505 C -0.23559 -0.16644 -0.23698 -0.1676 -0.2382 -0.16922 C -0.23993 -0.1713 -0.24115 -0.17385 -0.24288 -0.1757 C -0.25417 -0.18727 -0.26754 -0.1963 -0.28021 -0.20325 C -0.2842 -0.20533 -0.28663 -0.20996 -0.29063 -0.21158 C -0.29618 -0.21737 -0.30295 -0.22153 -0.30955 -0.22431 C -0.31545 -0.2294 -0.32327 -0.23241 -0.33021 -0.2338 C -0.33768 -0.23866 -0.32917 -0.2338 -0.34445 -0.23704 C -0.3533 -0.23889 -0.36163 -0.24653 -0.37066 -0.24862 C -0.37743 -0.25024 -0.38438 -0.25024 -0.39132 -0.25186 C -0.4033 -0.25139 -0.41511 -0.25186 -0.42709 -0.2507 C -0.43386 -0.25 -0.44132 -0.24653 -0.44844 -0.24561 C -0.46215 -0.23889 -0.47552 -0.23079 -0.48889 -0.22338 C -0.49514 -0.21991 -0.50018 -0.21436 -0.5066 -0.21065 C -0.51198 -0.20741 -0.51806 -0.20116 -0.52309 -0.19676 C -0.52465 -0.19538 -0.52622 -0.19399 -0.52778 -0.1926 C -0.52917 -0.19144 -0.53177 -0.18936 -0.53177 -0.18936 C -0.53889 -0.17709 -0.52952 -0.1919 -0.53733 -0.18311 C -0.53906 -0.18102 -0.53959 -0.17778 -0.54132 -0.1757 C -0.54688 -0.16899 -0.55174 -0.16482 -0.55799 -0.15973 C -0.56129 -0.15348 -0.56736 -0.14862 -0.57222 -0.14491 C -0.57691 -0.14121 -0.58021 -0.13681 -0.5842 -0.13218 C -0.58629 -0.12963 -0.58924 -0.12848 -0.59132 -0.12593 C -0.59705 -0.11945 -0.59965 -0.11389 -0.60399 -0.10695 C -0.61163 -0.09514 -0.62153 -0.08565 -0.63021 -0.07524 C -0.63542 -0.06922 -0.63959 -0.06112 -0.64531 -0.05602 C -0.64844 -0.05 -0.65122 -0.04584 -0.65556 -0.04121 C -0.65729 -0.03727 -0.65799 -0.03195 -0.66042 -0.02848 C -0.66389 -0.02338 -0.66788 -0.01899 -0.67066 -0.01274 C -0.67552 -0.00139 -0.67274 -0.0051 -0.67622 0.0074 C -0.67795 0.01388 -0.68125 0.02013 -0.68334 0.02638 C -0.68611 0.03495 -0.68698 0.04421 -0.68889 0.053 C -0.68872 0.06388 -0.68854 0.07476 -0.6882 0.08564 C -0.6882 0.0868 -0.68872 0.09745 -0.68507 0.09745 " pathEditMode="relative" ptsTypes="fffffffffffffffffffffffffffffffffffffffffffffffA">
                                      <p:cBhvr>
                                        <p:cTn id="7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7" grpId="0" animBg="1"/>
      <p:bldP spid="1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Time!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73940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 descr="C:\Users\Prozacsmile\Desktop\My Dropbox\School\STARS\Workshops\Spring 2010\Workshop Images\Real Life Biatch\Sam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209800"/>
            <a:ext cx="4505325" cy="49447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moving electrons make it work!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739409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3276600" y="3048000"/>
            <a:ext cx="2667000" cy="2590800"/>
            <a:chOff x="2324100" y="3048000"/>
            <a:chExt cx="2667000" cy="2590800"/>
          </a:xfrm>
        </p:grpSpPr>
        <p:sp>
          <p:nvSpPr>
            <p:cNvPr id="4" name="Cross 3"/>
            <p:cNvSpPr/>
            <p:nvPr/>
          </p:nvSpPr>
          <p:spPr>
            <a:xfrm>
              <a:off x="2324100" y="3048000"/>
              <a:ext cx="2667000" cy="2590800"/>
            </a:xfrm>
            <a:prstGeom prst="plus">
              <a:avLst>
                <a:gd name="adj" fmla="val 4605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2781300" y="3467100"/>
              <a:ext cx="1752600" cy="1752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3543300" y="4229100"/>
              <a:ext cx="228600" cy="2286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Oval 7"/>
          <p:cNvSpPr/>
          <p:nvPr/>
        </p:nvSpPr>
        <p:spPr>
          <a:xfrm>
            <a:off x="381000" y="5181600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</a:t>
            </a:r>
            <a:r>
              <a:rPr lang="en-US" sz="1400" baseline="30000" dirty="0" smtClean="0"/>
              <a:t>-</a:t>
            </a:r>
            <a:endParaRPr lang="en-US" sz="1400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indefinite" autoRev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2.5E-6 -1.11111E-6 C -0.00017 0.00116 0.00017 0.00301 -0.0007 0.00324 C -0.00226 0.00394 -0.00712 0.00301 -0.00556 0.00208 C -0.00295 0.0007 0.00017 0.00139 0.00312 0.00116 C 0.00417 0.00046 0.01198 -0.00208 0.00642 -0.00741 C 0.00573 -0.0081 0.00278 -0.00162 0.00243 -0.00116 C 0.00104 -0.00139 -0.0007 -0.00347 -0.00156 -0.00208 C -0.00226 -0.00092 0.00121 -0.00023 0.00087 0.00116 C 0.00035 0.00301 -0.00174 0.00255 -0.00313 0.00324 C -0.00365 0.00185 -0.00486 0.00046 -0.00469 -0.00116 C -0.00451 -0.00231 -0.0033 -0.00347 -0.00243 -0.00324 C -0.00156 -0.00301 -0.00087 0.00093 -0.00156 -1.11111E-6 C -0.00243 -0.00116 -0.00434 -0.00417 -0.00313 -0.00417 C -0.00174 -0.00417 -0.00104 -0.00139 -2.5E-6 -1.11111E-6 Z " pathEditMode="relative" ptsTypes="ffffffffffffff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90</TotalTime>
  <Words>170</Words>
  <Application>Microsoft Office PowerPoint</Application>
  <PresentationFormat>On-screen Show (4:3)</PresentationFormat>
  <Paragraphs>72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Module</vt:lpstr>
      <vt:lpstr>Electricity</vt:lpstr>
      <vt:lpstr>How Does Electricity Work?</vt:lpstr>
      <vt:lpstr>Introducing…. Electrons!</vt:lpstr>
      <vt:lpstr>Remember Magnets?</vt:lpstr>
      <vt:lpstr>Magnets and Electricity are similiar</vt:lpstr>
      <vt:lpstr>Electrons act like magnets</vt:lpstr>
      <vt:lpstr>A Battery!</vt:lpstr>
      <vt:lpstr>The moving electrons make it work!</vt:lpstr>
      <vt:lpstr>Activity Time!</vt:lpstr>
      <vt:lpstr>The moving electrons make it work!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Electricity</dc:title>
  <dc:creator>Prozacsmile</dc:creator>
  <cp:lastModifiedBy>Prozacsmile</cp:lastModifiedBy>
  <cp:revision>15</cp:revision>
  <dcterms:created xsi:type="dcterms:W3CDTF">2006-08-16T00:00:00Z</dcterms:created>
  <dcterms:modified xsi:type="dcterms:W3CDTF">2010-03-19T04:03:27Z</dcterms:modified>
</cp:coreProperties>
</file>