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60" r:id="rId3"/>
    <p:sldId id="263" r:id="rId4"/>
    <p:sldId id="272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>
      <p:cViewPr varScale="1">
        <p:scale>
          <a:sx n="74" d="100"/>
          <a:sy n="74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E4C47-ACF3-4DD3-AFFD-A2A51470EDCE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499DD-B8E0-4909-A7CE-3A5C68162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loratorium.edu/ronh/weigh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Force and Motion: Part </a:t>
            </a:r>
            <a:r>
              <a:rPr lang="en-US" dirty="0" err="1" smtClean="0"/>
              <a:t>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800600"/>
            <a:ext cx="7086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Ryan Cates</a:t>
            </a:r>
          </a:p>
          <a:p>
            <a:r>
              <a:rPr lang="en-US" dirty="0" smtClean="0"/>
              <a:t>University of South Florida</a:t>
            </a:r>
          </a:p>
          <a:p>
            <a:r>
              <a:rPr lang="en-US" dirty="0" smtClean="0"/>
              <a:t>Big Idea 11: Energy Transfer and Transformation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Conductivity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Insulator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Magnets have north and south ______?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Name 3 types of potential energy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Definition: The energy of motion.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Mass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Forces and changes in motion</a:t>
            </a:r>
            <a:br>
              <a:rPr lang="en-US" dirty="0" smtClean="0"/>
            </a:br>
            <a:r>
              <a:rPr lang="en-US" dirty="0" smtClean="0"/>
              <a:t>*VOCABULARY*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Force – A push or pull on an object.</a:t>
            </a:r>
          </a:p>
          <a:p>
            <a:endParaRPr lang="en-US" dirty="0" smtClean="0"/>
          </a:p>
          <a:p>
            <a:r>
              <a:rPr lang="en-US" dirty="0" smtClean="0"/>
              <a:t>Some forces act through physical contact while others act from a distance.</a:t>
            </a:r>
          </a:p>
          <a:p>
            <a:endParaRPr lang="en-US" dirty="0" smtClean="0"/>
          </a:p>
          <a:p>
            <a:r>
              <a:rPr lang="en-US" dirty="0" smtClean="0"/>
              <a:t>Weight – The force (pull) that gravity puts on mass. Calculated by mass* the gravity constant.</a:t>
            </a:r>
          </a:p>
          <a:p>
            <a:endParaRPr lang="en-US" dirty="0" smtClean="0"/>
          </a:p>
          <a:p>
            <a:r>
              <a:rPr lang="en-US" dirty="0" smtClean="0"/>
              <a:t>Gravity </a:t>
            </a:r>
            <a:r>
              <a:rPr lang="en-US" smtClean="0"/>
              <a:t>– A </a:t>
            </a:r>
            <a:r>
              <a:rPr lang="en-US" dirty="0" smtClean="0"/>
              <a:t>force of attraction the earth has terrestrial bodies.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is different on other planets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772400" cy="654840"/>
          </a:xfrm>
        </p:spPr>
        <p:txBody>
          <a:bodyPr/>
          <a:lstStyle/>
          <a:p>
            <a:pPr algn="ctr"/>
            <a:r>
              <a:rPr lang="en-US" dirty="0" smtClean="0"/>
              <a:t>Weight = Mass x Gravitational Constant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2438400"/>
            <a:ext cx="7772400" cy="654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Gravitational Constant = 32.2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ft/s</a:t>
            </a:r>
            <a:r>
              <a:rPr kumimoji="0" lang="en-US" sz="3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3200400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Earth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4.97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Mercury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4.97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Venus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145.1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4.97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Moon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4.97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4.97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Jupiter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378.2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4.97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Saturn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170.2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4.97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305356" y="6248400"/>
            <a:ext cx="4400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http://www.exploratorium.edu/ronh/weight/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first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is in motion will stay in motion or an object at rest will stay at rest until acted upon by another force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1177</TotalTime>
  <Words>185</Words>
  <Application>Microsoft Office PowerPoint</Application>
  <PresentationFormat>On-screen Show (4:3)</PresentationFormat>
  <Paragraphs>60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Metro</vt:lpstr>
      <vt:lpstr>Force and Motion: Part i</vt:lpstr>
      <vt:lpstr>Vocabulary Review</vt:lpstr>
      <vt:lpstr>Forces and changes in motion *VOCABULARY*</vt:lpstr>
      <vt:lpstr>Weight is different on other planets</vt:lpstr>
      <vt:lpstr>Newton’s first law</vt:lpstr>
    </vt:vector>
  </TitlesOfParts>
  <Company>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Magnetism </dc:title>
  <dc:creator>Ryan Cates</dc:creator>
  <cp:lastModifiedBy>Ryan Cates</cp:lastModifiedBy>
  <cp:revision>112</cp:revision>
  <dcterms:created xsi:type="dcterms:W3CDTF">2009-10-10T00:21:59Z</dcterms:created>
  <dcterms:modified xsi:type="dcterms:W3CDTF">2009-11-12T16:46:54Z</dcterms:modified>
</cp:coreProperties>
</file>