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60" r:id="rId3"/>
    <p:sldId id="273" r:id="rId4"/>
    <p:sldId id="274" r:id="rId5"/>
    <p:sldId id="267" r:id="rId6"/>
    <p:sldId id="268" r:id="rId7"/>
    <p:sldId id="270" r:id="rId8"/>
    <p:sldId id="27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E4C47-ACF3-4DD3-AFFD-A2A51470EDCE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499DD-B8E0-4909-A7CE-3A5C68162D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Ryan\My%20Documents\USF\STARS\2009-2010\Class%20Presentations\10-19-09_11-13-09%20Forces%20and%20Changes%20in%20Motion\Newton's%20Laws%20of%20Motion.avi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Force and Motion: Part ii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800600"/>
            <a:ext cx="70866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Ryan Cates</a:t>
            </a:r>
          </a:p>
          <a:p>
            <a:r>
              <a:rPr lang="en-US" dirty="0" smtClean="0"/>
              <a:t>University of South Florida</a:t>
            </a:r>
          </a:p>
          <a:p>
            <a:r>
              <a:rPr lang="en-US" dirty="0" smtClean="0"/>
              <a:t>Big Idea 11: </a:t>
            </a:r>
            <a:r>
              <a:rPr lang="en-US" dirty="0" smtClean="0"/>
              <a:t>Energy </a:t>
            </a:r>
            <a:r>
              <a:rPr lang="en-US" dirty="0" smtClean="0"/>
              <a:t>Transfer and Transformation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7772400" cy="5074440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What is a force?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Why do weights differ on other planets?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What is the difference between mass and weight?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What are 4 other types of potential energy?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Electricity is a flow of ______?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Newton’s Laws of Motion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48449" y="1784350"/>
            <a:ext cx="430430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Newton’s Laws of Motion Video</a:t>
            </a:r>
            <a:endParaRPr lang="en-US" dirty="0"/>
          </a:p>
        </p:txBody>
      </p:sp>
      <p:pic>
        <p:nvPicPr>
          <p:cNvPr id="6" name="Newton's Laws of Motion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8000" y="3079750"/>
            <a:ext cx="3505200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Newton’s Second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object that feels a force also feels and acceleration.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Force = mass x acceleration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object will have greater force if acceleration is the same?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Activity! </a:t>
            </a:r>
            <a:br>
              <a:rPr lang="en-US" dirty="0" smtClean="0"/>
            </a:br>
            <a:r>
              <a:rPr lang="en-US" dirty="0" smtClean="0"/>
              <a:t>Weight 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Penny in a glass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7772400" cy="507444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"</a:t>
            </a:r>
            <a:r>
              <a:rPr lang="en-US" dirty="0" err="1" smtClean="0"/>
              <a:t>Forkin</a:t>
            </a:r>
            <a:r>
              <a:rPr lang="en-US" dirty="0" smtClean="0"/>
              <a:t>’ Cool « Innocent Bystanders." </a:t>
            </a:r>
            <a:r>
              <a:rPr lang="en-US" u="sng" dirty="0" smtClean="0"/>
              <a:t>Innocent Bystanders</a:t>
            </a:r>
            <a:r>
              <a:rPr lang="en-US" dirty="0" smtClean="0"/>
              <a:t>. 27 Oct. 2009 &lt;http://michaelscomments.wordpress.com/2008/02/28/forkin-cool/&gt;.</a:t>
            </a:r>
          </a:p>
          <a:p>
            <a:r>
              <a:rPr lang="en-US" dirty="0" smtClean="0"/>
              <a:t>"Fork Trick (© FMS Computer Training)." </a:t>
            </a:r>
            <a:r>
              <a:rPr lang="en-US" u="sng" dirty="0" smtClean="0"/>
              <a:t>FMS Computer Training (© FMS Computer Training)</a:t>
            </a:r>
            <a:r>
              <a:rPr lang="en-US" dirty="0" smtClean="0"/>
              <a:t>. 27 Oct. 2009 &lt;http://www.barrett.net/forktrick.html&gt;.</a:t>
            </a:r>
          </a:p>
          <a:p>
            <a:r>
              <a:rPr lang="en-US" dirty="0" smtClean="0"/>
              <a:t>"YouTube - Insane Chair Balancing." </a:t>
            </a:r>
            <a:r>
              <a:rPr lang="en-US" u="sng" dirty="0" smtClean="0"/>
              <a:t>YouTube - Broadcast Yourself.</a:t>
            </a:r>
            <a:r>
              <a:rPr lang="en-US" dirty="0" smtClean="0"/>
              <a:t>. 27 Oct. 2009 &lt;http://www.youtube.com/watch?v=6aB8I63JFB8&gt;.</a:t>
            </a:r>
          </a:p>
          <a:p>
            <a:r>
              <a:rPr lang="en-US" dirty="0" err="1" smtClean="0"/>
              <a:t>akkoKaisui</a:t>
            </a:r>
            <a:r>
              <a:rPr lang="en-US" dirty="0" smtClean="0"/>
              <a:t>. "YouTube - Newton's Laws of Motion illustrated with 3D animations and motion graphics." </a:t>
            </a:r>
            <a:r>
              <a:rPr lang="en-US" u="sng" dirty="0" smtClean="0"/>
              <a:t>YouTube - Broadcast Yourself.</a:t>
            </a:r>
            <a:r>
              <a:rPr lang="en-US" dirty="0" smtClean="0"/>
              <a:t>. 28 Oct. 2009 &lt;http://www.youtube.com/watch?v=iH48Lc7wq0U&gt;.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522</TotalTime>
  <Words>211</Words>
  <Application>Microsoft Office PowerPoint</Application>
  <PresentationFormat>On-screen Show (4:3)</PresentationFormat>
  <Paragraphs>34</Paragraphs>
  <Slides>9</Slides>
  <Notes>7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Metro</vt:lpstr>
      <vt:lpstr>Force and Motion: Part ii</vt:lpstr>
      <vt:lpstr>Vocabulary Review</vt:lpstr>
      <vt:lpstr>Newton’s Laws of Motion</vt:lpstr>
      <vt:lpstr>Newton’s Laws of Motion Video</vt:lpstr>
      <vt:lpstr>Newton’s Second Law</vt:lpstr>
      <vt:lpstr>Force = mass x acceleration </vt:lpstr>
      <vt:lpstr>Activity!  Weight race</vt:lpstr>
      <vt:lpstr>Penny in a glass activity</vt:lpstr>
      <vt:lpstr>References</vt:lpstr>
    </vt:vector>
  </TitlesOfParts>
  <Company>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Electricity and Magnetism </dc:title>
  <dc:creator>Ryan Cates</dc:creator>
  <cp:lastModifiedBy>Ryan Cates</cp:lastModifiedBy>
  <cp:revision>60</cp:revision>
  <dcterms:created xsi:type="dcterms:W3CDTF">2009-10-10T00:21:59Z</dcterms:created>
  <dcterms:modified xsi:type="dcterms:W3CDTF">2009-11-12T17:33:31Z</dcterms:modified>
</cp:coreProperties>
</file>