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61" r:id="rId5"/>
    <p:sldId id="259" r:id="rId6"/>
    <p:sldId id="260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2899C8-ED35-4403-91D7-BE5FCF13E2E9}" type="datetimeFigureOut">
              <a:rPr lang="en-US" smtClean="0"/>
              <a:pPr/>
              <a:t>9/20/2009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493664-6842-4A24-BD83-9A78F8119EE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493664-6842-4A24-BD83-9A78F8119EEF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493664-6842-4A24-BD83-9A78F8119EEF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493664-6842-4A24-BD83-9A78F8119EEF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493664-6842-4A24-BD83-9A78F8119EEF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493664-6842-4A24-BD83-9A78F8119EEF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493664-6842-4A24-BD83-9A78F8119EEF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79817-D263-4BC4-9A87-C0A43BBA14E7}" type="datetimeFigureOut">
              <a:rPr lang="en-US" smtClean="0"/>
              <a:pPr/>
              <a:t>9/20/2009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D913A-4031-4CAE-936D-B252407B48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79817-D263-4BC4-9A87-C0A43BBA14E7}" type="datetimeFigureOut">
              <a:rPr lang="en-US" smtClean="0"/>
              <a:pPr/>
              <a:t>9/20/2009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D913A-4031-4CAE-936D-B252407B48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79817-D263-4BC4-9A87-C0A43BBA14E7}" type="datetimeFigureOut">
              <a:rPr lang="en-US" smtClean="0"/>
              <a:pPr/>
              <a:t>9/20/2009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D913A-4031-4CAE-936D-B252407B48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79817-D263-4BC4-9A87-C0A43BBA14E7}" type="datetimeFigureOut">
              <a:rPr lang="en-US" smtClean="0"/>
              <a:pPr/>
              <a:t>9/20/2009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D913A-4031-4CAE-936D-B252407B48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79817-D263-4BC4-9A87-C0A43BBA14E7}" type="datetimeFigureOut">
              <a:rPr lang="en-US" smtClean="0"/>
              <a:pPr/>
              <a:t>9/20/2009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D913A-4031-4CAE-936D-B252407B48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79817-D263-4BC4-9A87-C0A43BBA14E7}" type="datetimeFigureOut">
              <a:rPr lang="en-US" smtClean="0"/>
              <a:pPr/>
              <a:t>9/20/2009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D913A-4031-4CAE-936D-B252407B48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79817-D263-4BC4-9A87-C0A43BBA14E7}" type="datetimeFigureOut">
              <a:rPr lang="en-US" smtClean="0"/>
              <a:pPr/>
              <a:t>9/20/2009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D913A-4031-4CAE-936D-B252407B48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79817-D263-4BC4-9A87-C0A43BBA14E7}" type="datetimeFigureOut">
              <a:rPr lang="en-US" smtClean="0"/>
              <a:pPr/>
              <a:t>9/20/2009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D913A-4031-4CAE-936D-B252407B48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79817-D263-4BC4-9A87-C0A43BBA14E7}" type="datetimeFigureOut">
              <a:rPr lang="en-US" smtClean="0"/>
              <a:pPr/>
              <a:t>9/20/2009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D913A-4031-4CAE-936D-B252407B48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79817-D263-4BC4-9A87-C0A43BBA14E7}" type="datetimeFigureOut">
              <a:rPr lang="en-US" smtClean="0"/>
              <a:pPr/>
              <a:t>9/20/2009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D913A-4031-4CAE-936D-B252407B48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79817-D263-4BC4-9A87-C0A43BBA14E7}" type="datetimeFigureOut">
              <a:rPr lang="en-US" smtClean="0"/>
              <a:pPr/>
              <a:t>9/20/2009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D913A-4031-4CAE-936D-B252407B48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979817-D263-4BC4-9A87-C0A43BBA14E7}" type="datetimeFigureOut">
              <a:rPr lang="en-US" smtClean="0"/>
              <a:pPr/>
              <a:t>9/20/2009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8D913A-4031-4CAE-936D-B252407B486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533400"/>
            <a:ext cx="7772400" cy="1470025"/>
          </a:xfrm>
        </p:spPr>
        <p:txBody>
          <a:bodyPr/>
          <a:lstStyle/>
          <a:p>
            <a:r>
              <a:rPr lang="en-US" dirty="0" smtClean="0"/>
              <a:t>Changes in Matter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5029200"/>
            <a:ext cx="6400800" cy="1447800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 smtClean="0"/>
              <a:t>Mandek</a:t>
            </a:r>
            <a:r>
              <a:rPr lang="en-US" dirty="0" smtClean="0"/>
              <a:t> Richardson </a:t>
            </a:r>
          </a:p>
          <a:p>
            <a:r>
              <a:rPr lang="en-US" dirty="0" smtClean="0"/>
              <a:t>University of South Florida </a:t>
            </a:r>
          </a:p>
          <a:p>
            <a:r>
              <a:rPr lang="en-US" dirty="0" smtClean="0"/>
              <a:t>STARS Program </a:t>
            </a:r>
            <a:endParaRPr lang="en-US" dirty="0"/>
          </a:p>
        </p:txBody>
      </p:sp>
      <p:pic>
        <p:nvPicPr>
          <p:cNvPr id="5" name="Picture 4" descr="Incredible%20Hulk%20-%20Banner%20changes%20Bixby%20styl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000" y="1905000"/>
            <a:ext cx="8284606" cy="2892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Condensation</a:t>
            </a:r>
          </a:p>
          <a:p>
            <a:r>
              <a:rPr lang="en-US" b="1" dirty="0" smtClean="0"/>
              <a:t>Evaporation</a:t>
            </a:r>
          </a:p>
          <a:p>
            <a:r>
              <a:rPr lang="en-US" b="1" dirty="0" smtClean="0"/>
              <a:t>Sublimation </a:t>
            </a:r>
          </a:p>
          <a:p>
            <a:r>
              <a:rPr lang="en-US" b="1" dirty="0" smtClean="0"/>
              <a:t>Deposition</a:t>
            </a:r>
          </a:p>
          <a:p>
            <a:r>
              <a:rPr lang="en-US" b="1" dirty="0" smtClean="0"/>
              <a:t>Freezing</a:t>
            </a:r>
          </a:p>
          <a:p>
            <a:r>
              <a:rPr lang="en-US" b="1" dirty="0" smtClean="0"/>
              <a:t>Melting</a:t>
            </a:r>
          </a:p>
          <a:p>
            <a:r>
              <a:rPr lang="en-US" b="1" dirty="0" smtClean="0"/>
              <a:t>Physical change</a:t>
            </a:r>
          </a:p>
          <a:p>
            <a:r>
              <a:rPr lang="en-US" b="1" dirty="0" smtClean="0"/>
              <a:t>Chemical change</a:t>
            </a:r>
          </a:p>
        </p:txBody>
      </p:sp>
      <p:pic>
        <p:nvPicPr>
          <p:cNvPr id="4" name="Picture 3" descr="latin_dictionar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43400" y="1524000"/>
            <a:ext cx="4648200" cy="4521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Phase Changes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334000"/>
          </a:xfrm>
        </p:spPr>
        <p:txBody>
          <a:bodyPr/>
          <a:lstStyle/>
          <a:p>
            <a:r>
              <a:rPr lang="en-US" dirty="0" smtClean="0"/>
              <a:t>A phase change is a reversible process in which a substance changes from one state of matter to another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 descr="ice mel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8200" y="3352800"/>
            <a:ext cx="7315200" cy="3124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Sublimation </a:t>
            </a:r>
            <a:r>
              <a:rPr lang="en-US" smtClean="0"/>
              <a:t>and Deposition 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1143000"/>
          </a:xfrm>
        </p:spPr>
        <p:txBody>
          <a:bodyPr/>
          <a:lstStyle/>
          <a:p>
            <a:r>
              <a:rPr lang="en-US" dirty="0" smtClean="0"/>
              <a:t>Evaporation and Condensation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1828800"/>
            <a:ext cx="6553200" cy="3147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09600" y="5334000"/>
            <a:ext cx="411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C000"/>
                </a:solidFill>
              </a:rPr>
              <a:t>Evaporation</a:t>
            </a:r>
            <a:r>
              <a:rPr lang="en-US" sz="2400" b="1" dirty="0" smtClean="0"/>
              <a:t> = Liquid </a:t>
            </a:r>
            <a:r>
              <a:rPr lang="en-US" sz="2400" b="1" dirty="0" smtClean="0">
                <a:sym typeface="Wingdings" pitchFamily="2" charset="2"/>
              </a:rPr>
              <a:t> Vapor</a:t>
            </a:r>
            <a:endParaRPr lang="en-US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267200" y="5943600"/>
            <a:ext cx="464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2"/>
                </a:solidFill>
              </a:rPr>
              <a:t>Condensation </a:t>
            </a:r>
            <a:r>
              <a:rPr lang="en-US" sz="2400" b="1" dirty="0" smtClean="0"/>
              <a:t>= Vapor </a:t>
            </a:r>
            <a:r>
              <a:rPr lang="en-US" sz="2400" b="1" dirty="0" smtClean="0">
                <a:sym typeface="Wingdings" pitchFamily="2" charset="2"/>
              </a:rPr>
              <a:t> Liquid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Freezing and Melting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3505200"/>
            <a:ext cx="62484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81000" y="1828800"/>
            <a:ext cx="373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2"/>
                </a:solidFill>
              </a:rPr>
              <a:t>Freezing</a:t>
            </a:r>
            <a:r>
              <a:rPr lang="en-US" sz="2400" b="1" dirty="0" smtClean="0"/>
              <a:t> = Liquid </a:t>
            </a:r>
            <a:r>
              <a:rPr lang="en-US" sz="2400" b="1" dirty="0" smtClean="0">
                <a:sym typeface="Wingdings" pitchFamily="2" charset="2"/>
              </a:rPr>
              <a:t> Solid</a:t>
            </a:r>
            <a:endParaRPr lang="en-US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191000" y="2590800"/>
            <a:ext cx="373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Melting</a:t>
            </a:r>
            <a:r>
              <a:rPr lang="en-US" sz="2400" b="1" dirty="0" smtClean="0"/>
              <a:t> = Solid </a:t>
            </a:r>
            <a:r>
              <a:rPr lang="en-US" sz="2400" b="1" dirty="0" smtClean="0">
                <a:sym typeface="Wingdings" pitchFamily="2" charset="2"/>
              </a:rPr>
              <a:t> Liquid</a:t>
            </a:r>
            <a:endParaRPr lang="en-US" sz="24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</TotalTime>
  <Words>78</Words>
  <Application>Microsoft Office PowerPoint</Application>
  <PresentationFormat>On-screen Show (4:3)</PresentationFormat>
  <Paragraphs>28</Paragraphs>
  <Slides>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Changes in Matter</vt:lpstr>
      <vt:lpstr>Vocabulary</vt:lpstr>
      <vt:lpstr>Phase Changes</vt:lpstr>
      <vt:lpstr>Sublimation and Deposition </vt:lpstr>
      <vt:lpstr>Evaporation and Condensation</vt:lpstr>
      <vt:lpstr>Freezing and Melting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Changes in Matter</dc:title>
  <dc:creator>Owner</dc:creator>
  <cp:lastModifiedBy>Owner</cp:lastModifiedBy>
  <cp:revision>4</cp:revision>
  <dcterms:created xsi:type="dcterms:W3CDTF">2009-09-19T20:00:51Z</dcterms:created>
  <dcterms:modified xsi:type="dcterms:W3CDTF">2009-09-20T06:11:58Z</dcterms:modified>
</cp:coreProperties>
</file>