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9" r:id="rId3"/>
    <p:sldId id="261" r:id="rId4"/>
    <p:sldId id="260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90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CEACB26-948A-4964-B491-302B9A5DB032}" type="datetimeFigureOut">
              <a:rPr lang="en-US"/>
              <a:pPr>
                <a:defRPr/>
              </a:pPr>
              <a:t>9/1/2009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3364091-981B-4BA4-BC5F-00855C217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ED75CF-D77C-4E9A-855C-654F5BA4FEE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323BFB-A3FE-44BB-A3B6-5104C512F28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EDBD2F-D165-4128-8C8D-F0BB7B86070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3208F4-8581-4914-8C61-EB91EB16BA4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9E25382-0B45-438D-8D6B-8F314D6C993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423A95E-A3B1-4D21-8893-5B47E70F37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85F9F3A-2AB6-48BD-B5F3-2A0CBC60B1A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82B0BC-53CE-46B5-8B86-403602DC7F9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CEA8C4-C9EC-4546-9CA5-3949C93420D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827FAC6-4EC6-4B49-904F-D27F9A1CBA3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5728E-E372-433E-AFCF-6F7A60B6CD20}" type="datetimeFigureOut">
              <a:rPr lang="en-US"/>
              <a:pPr>
                <a:defRPr/>
              </a:pPr>
              <a:t>9/1/2009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E56AF-18C4-4A86-B694-E9F8BCA58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835D2-AB01-430D-8515-C0E338D3EEF4}" type="datetimeFigureOut">
              <a:rPr lang="en-US"/>
              <a:pPr>
                <a:defRPr/>
              </a:pPr>
              <a:t>9/1/2009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98334-4137-4D90-B42A-B1932D61AC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79CE7-EBC1-4DBA-A3BB-38099777ABC8}" type="datetimeFigureOut">
              <a:rPr lang="en-US"/>
              <a:pPr>
                <a:defRPr/>
              </a:pPr>
              <a:t>9/1/2009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6F39B-82CC-4833-9994-CBF72C76F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2C1CD-8515-4627-9FFB-E2F9C89EF73A}" type="datetimeFigureOut">
              <a:rPr lang="en-US"/>
              <a:pPr>
                <a:defRPr/>
              </a:pPr>
              <a:t>9/1/2009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6F4B3-68E7-43A9-8F2E-9E5E75BD83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698989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698989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13675-B1E0-4FFF-8C6E-6A7C7661FD39}" type="datetimeFigureOut">
              <a:rPr lang="en-US"/>
              <a:pPr>
                <a:defRPr/>
              </a:pPr>
              <a:t>9/1/2009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9FD29-8175-4307-B28B-E26383B46C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0527E-7E02-4CA8-A9E4-6F868F14AD45}" type="datetimeFigureOut">
              <a:rPr lang="en-US"/>
              <a:pPr>
                <a:defRPr/>
              </a:pPr>
              <a:t>9/1/2009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07830-525C-4D64-A223-42CD58A2A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FCB58-F36D-4F32-A751-E7ADDCE5BD3E}" type="datetimeFigureOut">
              <a:rPr lang="en-US"/>
              <a:pPr>
                <a:defRPr/>
              </a:pPr>
              <a:t>9/1/2009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4433-49CD-451C-B4CA-820B33FD97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9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9" y="1743135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9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C8ECC-B458-4CFF-A7CC-8617869562A6}" type="datetimeFigureOut">
              <a:rPr lang="en-US"/>
              <a:pPr>
                <a:defRPr/>
              </a:pPr>
              <a:t>9/1/2009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C5370-E584-47D3-8438-0C0CEB66A6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4" y="155448"/>
            <a:ext cx="2525151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7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D6DB0-FE94-4DBC-BDC1-9ADF4D98D317}" type="datetimeFigureOut">
              <a:rPr lang="en-US"/>
              <a:pPr>
                <a:defRPr/>
              </a:pPr>
              <a:t>9/1/2009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AD6A0-99D3-47E2-8FCB-2A2C05A10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43298-42B6-4DE1-938E-2402C78BE99E}" type="datetimeFigureOut">
              <a:rPr lang="en-US"/>
              <a:pPr>
                <a:defRPr/>
              </a:pPr>
              <a:t>9/1/2009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087B0-BC76-4EF2-8CF1-7F441EC97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2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63DED-C310-4A57-A929-50E3BAD58F46}" type="datetimeFigureOut">
              <a:rPr lang="en-US"/>
              <a:pPr>
                <a:defRPr/>
              </a:pPr>
              <a:t>9/1/2009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4A5F2-44BF-40C3-8726-D452F9E167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6A3E2356-46F7-4329-969F-DD841A4BEEB3}" type="datetimeFigureOut">
              <a:rPr lang="en-US"/>
              <a:pPr>
                <a:defRPr/>
              </a:pPr>
              <a:t>9/1/2009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52E3B921-EDCB-4DFB-B6DA-9E316D6D5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7" r:id="rId2"/>
    <p:sldLayoutId id="2147483673" r:id="rId3"/>
    <p:sldLayoutId id="2147483668" r:id="rId4"/>
    <p:sldLayoutId id="2147483669" r:id="rId5"/>
    <p:sldLayoutId id="2147483670" r:id="rId6"/>
    <p:sldLayoutId id="2147483674" r:id="rId7"/>
    <p:sldLayoutId id="2147483675" r:id="rId8"/>
    <p:sldLayoutId id="2147483676" r:id="rId9"/>
    <p:sldLayoutId id="2147483671" r:id="rId10"/>
    <p:sldLayoutId id="214748367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fontAlgn="base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fontAlgn="base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Density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500188"/>
          </a:xfrm>
        </p:spPr>
        <p:txBody>
          <a:bodyPr/>
          <a:lstStyle/>
          <a:p>
            <a:r>
              <a:rPr lang="en-US" smtClean="0"/>
              <a:t>Ms. Dayna Lee Martínez</a:t>
            </a:r>
          </a:p>
          <a:p>
            <a:r>
              <a:rPr lang="en-US" smtClean="0"/>
              <a:t>STARS USF</a:t>
            </a:r>
          </a:p>
          <a:p>
            <a:r>
              <a:rPr lang="en-US" smtClean="0"/>
              <a:t>Maniscalco Elementary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Physical Properties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Physical properties can be observed or measured without changing the composition of matter. Physical properties are used to observe and describe matter.</a:t>
            </a:r>
          </a:p>
          <a:p>
            <a:endParaRPr lang="en-US" smtClean="0"/>
          </a:p>
          <a:p>
            <a:r>
              <a:rPr lang="en-US" smtClean="0"/>
              <a:t>Some physical properties include:</a:t>
            </a:r>
          </a:p>
          <a:p>
            <a:pPr lvl="1"/>
            <a:r>
              <a:rPr lang="en-US" smtClean="0"/>
              <a:t>Appearance, size , color, texture, odor, melting point, boiling point, mass, weight, volume, density, etc...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Some examples…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2050" name="Picture 2" descr="http://dclips.fundraw.com/zobo500dir/ice_cube_jarno_vasamaa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328626">
            <a:off x="6527800" y="1898650"/>
            <a:ext cx="2706688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www.mypeopleclipart.com/images/illustrations/thumbnail/244_measuring_carpenter_kneelin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357574">
            <a:off x="349250" y="1730375"/>
            <a:ext cx="19050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http://image40.webshots.com/40/2/8/9/291420809vWruDH_f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82336">
            <a:off x="2873878" y="1981995"/>
            <a:ext cx="2359025" cy="1770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6" name="Picture 8" descr="http://static.howstuffworks.com/gif/rd/soil-texture-and-structure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825306">
            <a:off x="1007799" y="4512999"/>
            <a:ext cx="2133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429000" y="5475288"/>
            <a:ext cx="5562600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300">
                <a:latin typeface="Corbel" pitchFamily="34" charset="0"/>
              </a:rPr>
              <a:t>Remember, physical properties are used to observe and describe matter</a:t>
            </a:r>
            <a:r>
              <a:rPr lang="en-US" sz="2300" b="1">
                <a:latin typeface="Corbel" pitchFamily="34" charset="0"/>
              </a:rPr>
              <a:t>. It doesn’t change the composition of matter.</a:t>
            </a:r>
          </a:p>
        </p:txBody>
      </p:sp>
      <p:pic>
        <p:nvPicPr>
          <p:cNvPr id="2058" name="Picture 10" descr="http://chestofbooks.com/crafts/metal/Applied-Science-Metal-Workers/images/Fig-7-Weighing-Scale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734742">
            <a:off x="5188778" y="3482604"/>
            <a:ext cx="2128361" cy="1733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What is matter?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Matter is everything around you!</a:t>
            </a:r>
          </a:p>
          <a:p>
            <a:endParaRPr lang="en-US" smtClean="0"/>
          </a:p>
          <a:p>
            <a:r>
              <a:rPr lang="en-US" b="1" smtClean="0"/>
              <a:t>Matter</a:t>
            </a:r>
            <a:r>
              <a:rPr lang="en-US" smtClean="0"/>
              <a:t> is anything made of atoms and molecules. Matter is anything that has a </a:t>
            </a:r>
            <a:r>
              <a:rPr lang="en-US" b="1" smtClean="0"/>
              <a:t>mass</a:t>
            </a:r>
            <a:r>
              <a:rPr lang="en-US" smtClean="0"/>
              <a:t>.</a:t>
            </a:r>
          </a:p>
          <a:p>
            <a:endParaRPr lang="en-US" smtClean="0"/>
          </a:p>
          <a:p>
            <a:r>
              <a:rPr lang="en-US" smtClean="0"/>
              <a:t>Matter can be found in different states.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12510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Before we go to the states of matter…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624387"/>
          </a:xfrm>
        </p:spPr>
        <p:txBody>
          <a:bodyPr/>
          <a:lstStyle/>
          <a:p>
            <a:r>
              <a:rPr lang="en-US" sz="3600" smtClean="0"/>
              <a:t>What are atoms?</a:t>
            </a:r>
          </a:p>
          <a:p>
            <a:endParaRPr lang="en-US" sz="360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038600" cy="4624387"/>
          </a:xfrm>
        </p:spPr>
        <p:txBody>
          <a:bodyPr/>
          <a:lstStyle/>
          <a:p>
            <a:r>
              <a:rPr lang="en-US" sz="2000" smtClean="0"/>
              <a:t>Atoms are the basic building blocks of matter that make up everyday objects</a:t>
            </a:r>
          </a:p>
          <a:p>
            <a:pPr>
              <a:buFont typeface="Wingdings 2" pitchFamily="18" charset="2"/>
              <a:buNone/>
            </a:pPr>
            <a:endParaRPr lang="en-US" sz="2000" smtClean="0"/>
          </a:p>
          <a:p>
            <a:r>
              <a:rPr lang="en-US" sz="2000" smtClean="0"/>
              <a:t>They are made out of protons, neutrons and electrons</a:t>
            </a:r>
          </a:p>
          <a:p>
            <a:pPr>
              <a:buFont typeface="Wingdings 2" pitchFamily="18" charset="2"/>
              <a:buNone/>
            </a:pPr>
            <a:endParaRPr lang="en-US" sz="2000" smtClean="0"/>
          </a:p>
          <a:p>
            <a:r>
              <a:rPr lang="en-US" sz="2000" smtClean="0"/>
              <a:t>The protons and neutrons are found in the nucleus</a:t>
            </a:r>
          </a:p>
          <a:p>
            <a:pPr>
              <a:buFont typeface="Wingdings 2" pitchFamily="18" charset="2"/>
              <a:buNone/>
            </a:pPr>
            <a:endParaRPr lang="en-US" sz="2000" smtClean="0"/>
          </a:p>
          <a:p>
            <a:r>
              <a:rPr lang="en-US" sz="2000" smtClean="0"/>
              <a:t>The electrons go around the nucleus</a:t>
            </a:r>
          </a:p>
          <a:p>
            <a:pPr>
              <a:buFont typeface="Wingdings 2" pitchFamily="18" charset="2"/>
              <a:buNone/>
            </a:pPr>
            <a:endParaRPr lang="en-US" sz="2000" smtClean="0"/>
          </a:p>
          <a:p>
            <a:r>
              <a:rPr lang="en-US" sz="2000" smtClean="0"/>
              <a:t>When you stick two or more atoms together you get a molecule (i.e. H2O)</a:t>
            </a:r>
          </a:p>
        </p:txBody>
      </p:sp>
      <p:pic>
        <p:nvPicPr>
          <p:cNvPr id="22532" name="Picture 2" descr="http://www.derekshirlaw.co.uk/img/science_img/atom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675" y="2667000"/>
            <a:ext cx="359092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Before we go to the states of matter…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is mass?</a:t>
            </a:r>
          </a:p>
          <a:p>
            <a:pPr lvl="1"/>
            <a:r>
              <a:rPr lang="en-US" smtClean="0"/>
              <a:t>Amount of matter in a substance.</a:t>
            </a:r>
          </a:p>
          <a:p>
            <a:pPr lvl="1"/>
            <a:endParaRPr lang="en-US" smtClean="0"/>
          </a:p>
          <a:p>
            <a:r>
              <a:rPr lang="en-US" smtClean="0"/>
              <a:t>Is mass and weight the same? What do you think?</a:t>
            </a:r>
          </a:p>
          <a:p>
            <a:pPr lvl="1"/>
            <a:r>
              <a:rPr lang="en-US" smtClean="0"/>
              <a:t>No. Weight is how heavy something 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States of matter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26626" name="Picture 2" descr="http://www.ilpi.com/msdS/ref/gifs/statesofmatt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738313"/>
            <a:ext cx="6934200" cy="449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24000" y="5791200"/>
            <a:ext cx="6172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52400" y="1773238"/>
            <a:ext cx="4038600" cy="4624387"/>
          </a:xfrm>
        </p:spPr>
        <p:txBody>
          <a:bodyPr/>
          <a:lstStyle/>
          <a:p>
            <a:r>
              <a:rPr lang="en-US" smtClean="0"/>
              <a:t>Plasma</a:t>
            </a:r>
          </a:p>
          <a:p>
            <a:pPr lvl="1"/>
            <a:r>
              <a:rPr lang="en-US" smtClean="0"/>
              <a:t>Is a gas, in which a certain proportion of electrons are free rather than being bound to an atom or molecule.</a:t>
            </a:r>
          </a:p>
        </p:txBody>
      </p:sp>
      <p:pic>
        <p:nvPicPr>
          <p:cNvPr id="33796" name="Picture 4" descr="http://sspg1.bnsc.rl.ac.uk/SEG/Images/solar%20plas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427191"/>
            <a:ext cx="2209800" cy="2202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9" name="Picture 7" descr="MPj0414039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2057400"/>
            <a:ext cx="2865438" cy="4114800"/>
          </a:xfrm>
          <a:prstGeom prst="rect">
            <a:avLst/>
          </a:prstGeom>
          <a:noFill/>
        </p:spPr>
      </p:pic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152400" y="381000"/>
            <a:ext cx="807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>
                <a:solidFill>
                  <a:schemeClr val="accent1"/>
                </a:solidFill>
              </a:rPr>
              <a:t>There are more states of matter!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What is volume?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Measures the space that matter occupies</a:t>
            </a:r>
          </a:p>
          <a:p>
            <a:endParaRPr lang="en-US" smtClean="0"/>
          </a:p>
          <a:p>
            <a:endParaRPr lang="en-US" smtClean="0"/>
          </a:p>
        </p:txBody>
      </p:sp>
      <p:pic>
        <p:nvPicPr>
          <p:cNvPr id="35842" name="Picture 2" descr="http://www.startracksmedical.com/supplies/graduatedcylinde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8900" y="2667000"/>
            <a:ext cx="3695700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What is density?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Mass is the measure of the "stuff" of matter</a:t>
            </a:r>
          </a:p>
          <a:p>
            <a:r>
              <a:rPr lang="en-US" smtClean="0"/>
              <a:t>Volume measures the space that matter occupies</a:t>
            </a:r>
          </a:p>
          <a:p>
            <a:r>
              <a:rPr lang="en-US" smtClean="0"/>
              <a:t>Density measures how much "stuff" is in how much "space" or how tightly compacted matter is</a:t>
            </a:r>
          </a:p>
          <a:p>
            <a:endParaRPr lang="en-US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343025" y="5257800"/>
            <a:ext cx="65817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Corbel" pitchFamily="34" charset="0"/>
              </a:rPr>
              <a:t>Density = mass / volume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103</TotalTime>
  <Words>251</Words>
  <Application>Microsoft Office PowerPoint</Application>
  <PresentationFormat>On-screen Show (4:3)</PresentationFormat>
  <Paragraphs>46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7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Corbel</vt:lpstr>
      <vt:lpstr>Arial</vt:lpstr>
      <vt:lpstr>Wingdings 2</vt:lpstr>
      <vt:lpstr>Wingdings</vt:lpstr>
      <vt:lpstr>Wingdings 3</vt:lpstr>
      <vt:lpstr>Calibri</vt:lpstr>
      <vt:lpstr>Module</vt:lpstr>
      <vt:lpstr>Module</vt:lpstr>
      <vt:lpstr>Module</vt:lpstr>
      <vt:lpstr>Module</vt:lpstr>
      <vt:lpstr>Module</vt:lpstr>
      <vt:lpstr>Module</vt:lpstr>
      <vt:lpstr>Module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Density</dc:title>
  <dc:creator>Dayna</dc:creator>
  <cp:lastModifiedBy>CSS</cp:lastModifiedBy>
  <cp:revision>8</cp:revision>
  <dcterms:created xsi:type="dcterms:W3CDTF">2009-09-01T00:27:04Z</dcterms:created>
  <dcterms:modified xsi:type="dcterms:W3CDTF">2009-09-01T12:06:39Z</dcterms:modified>
</cp:coreProperties>
</file>