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6" r:id="rId11"/>
    <p:sldId id="267" r:id="rId12"/>
    <p:sldId id="268" r:id="rId13"/>
    <p:sldId id="265" r:id="rId14"/>
    <p:sldId id="269" r:id="rId15"/>
    <p:sldId id="271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5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B062D-D0EF-41AE-AA41-801E02C3C117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191CE-B535-4800-AA84-295B09AAD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077E8-DAD0-4D8E-A6AA-9E14593ACF6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DFA3E1-A3A3-41EC-9D7F-0E2693C1CE4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A73219-8BEE-453E-B1B1-41D7912C0A1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191CE-B535-4800-AA84-295B09AAD6F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2A76F-F539-4234-B50A-644A6467C4EF}" type="datetimeFigureOut">
              <a:rPr lang="en-US" smtClean="0"/>
              <a:pPr/>
              <a:t>9/13/2009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21D2A-6389-4769-A673-A916866D85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dirty="0" smtClean="0"/>
              <a:t>States of Matter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953000"/>
            <a:ext cx="6400800" cy="144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University of South Florida</a:t>
            </a:r>
          </a:p>
          <a:p>
            <a:r>
              <a:rPr lang="en-US" dirty="0" smtClean="0"/>
              <a:t>STARS Program</a:t>
            </a:r>
            <a:endParaRPr lang="en-US" dirty="0"/>
          </a:p>
        </p:txBody>
      </p:sp>
      <p:pic>
        <p:nvPicPr>
          <p:cNvPr id="4" name="Picture 3" descr="United Stat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2286000"/>
            <a:ext cx="60198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Gas </a:t>
            </a:r>
          </a:p>
          <a:p>
            <a:r>
              <a:rPr lang="en-US" dirty="0" smtClean="0"/>
              <a:t>Liquid </a:t>
            </a:r>
          </a:p>
          <a:p>
            <a:r>
              <a:rPr lang="en-US" dirty="0" smtClean="0"/>
              <a:t>Solid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Condensation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Evaporation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Sublimation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Deposition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Freezing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Melting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latin_dictionar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1600200"/>
            <a:ext cx="4648200" cy="452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is Matter?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Anything that takes up space and has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mass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 matter. </a:t>
            </a:r>
          </a:p>
          <a:p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6CAJ4M93QCAFLP3AGCA15CUQ4CAHO7E4YCAYPQBXTCAGQ6NURCAIOW9KGCARS0Z4YCAAVRYRGCAFZM3P6CA5NHJSECAF2CX4KCAS3U6GSCAVQOR0UCAXXHZO1CAK19PKPCAFD999FCANN3HHJCA25J9A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4038600"/>
            <a:ext cx="1828800" cy="1905000"/>
          </a:xfrm>
          <a:prstGeom prst="rect">
            <a:avLst/>
          </a:prstGeom>
        </p:spPr>
      </p:pic>
      <p:pic>
        <p:nvPicPr>
          <p:cNvPr id="5" name="Picture 4" descr="250px-Milk_gla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400" y="3962400"/>
            <a:ext cx="2667000" cy="2171700"/>
          </a:xfrm>
          <a:prstGeom prst="rect">
            <a:avLst/>
          </a:prstGeom>
        </p:spPr>
      </p:pic>
      <p:pic>
        <p:nvPicPr>
          <p:cNvPr id="6" name="Picture 5" descr="emotion%20ca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0" y="3962400"/>
            <a:ext cx="27432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Mass?</a:t>
            </a:r>
          </a:p>
          <a:p>
            <a:r>
              <a:rPr lang="en-US" dirty="0" smtClean="0"/>
              <a:t>Mass is the amount of </a:t>
            </a:r>
            <a:r>
              <a:rPr lang="en-US" b="1" dirty="0" smtClean="0"/>
              <a:t>matter</a:t>
            </a:r>
            <a:r>
              <a:rPr lang="en-US" dirty="0" smtClean="0"/>
              <a:t> that something contains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web_nature_ma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3429000"/>
            <a:ext cx="56388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b="1" dirty="0" smtClean="0"/>
              <a:t>volume</a:t>
            </a:r>
            <a:r>
              <a:rPr lang="en-US" dirty="0" smtClean="0"/>
              <a:t>?</a:t>
            </a:r>
          </a:p>
          <a:p>
            <a:r>
              <a:rPr lang="en-US" dirty="0" smtClean="0"/>
              <a:t>Volume is the amount of space that an object takes up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ball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352800"/>
            <a:ext cx="4800600" cy="3319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density?</a:t>
            </a:r>
          </a:p>
          <a:p>
            <a:r>
              <a:rPr lang="en-US" dirty="0" smtClean="0"/>
              <a:t>Density is how </a:t>
            </a:r>
            <a:r>
              <a:rPr lang="en-US" dirty="0" smtClean="0"/>
              <a:t>crowded molecules in an </a:t>
            </a:r>
            <a:r>
              <a:rPr lang="en-US" dirty="0" smtClean="0"/>
              <a:t>object </a:t>
            </a:r>
            <a:r>
              <a:rPr lang="en-US" dirty="0" smtClean="0"/>
              <a:t>are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8" descr="f11_08l"/>
          <p:cNvPicPr>
            <a:picLocks noChangeAspect="1" noChangeArrowheads="1"/>
          </p:cNvPicPr>
          <p:nvPr/>
        </p:nvPicPr>
        <p:blipFill>
          <a:blip r:embed="rId4" cstate="print"/>
          <a:srcRect l="27000" t="17999" r="30376"/>
          <a:stretch>
            <a:fillRect/>
          </a:stretch>
        </p:blipFill>
        <p:spPr bwMode="auto">
          <a:xfrm>
            <a:off x="609600" y="3352800"/>
            <a:ext cx="33813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724400" y="3505200"/>
          <a:ext cx="3962400" cy="2057400"/>
        </p:xfrm>
        <a:graphic>
          <a:graphicData uri="http://schemas.openxmlformats.org/presentationml/2006/ole">
            <p:oleObj spid="_x0000_s1027" name="Equation" r:id="rId5" imgW="1168200" imgH="634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143000"/>
            <a:ext cx="875944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There are How Many States </a:t>
            </a:r>
          </a:p>
          <a:p>
            <a:pPr algn="ctr"/>
            <a:r>
              <a:rPr lang="en-US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Matter?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0" y="3810000"/>
            <a:ext cx="1600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</a:t>
            </a:r>
            <a:endParaRPr lang="en-US" sz="9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FFFF00"/>
                </a:solidFill>
              </a:rPr>
              <a:t>The Four States of Matter</a:t>
            </a:r>
            <a:endParaRPr lang="en-US" u="sn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400" dirty="0" smtClean="0">
                <a:latin typeface="Arial" pitchFamily="34" charset="0"/>
                <a:cs typeface="Arial" pitchFamily="34" charset="0"/>
              </a:rPr>
              <a:t>Gas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Liquid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Solid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Plasma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 Matter is composed of small particles (atoms, molecules and Ions)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particles are in constant random motion </a:t>
            </a:r>
            <a:endParaRPr lang="en-US" dirty="0"/>
          </a:p>
        </p:txBody>
      </p:sp>
      <p:pic>
        <p:nvPicPr>
          <p:cNvPr id="4" name="Picture 3" descr="soli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895600"/>
            <a:ext cx="2057400" cy="1143000"/>
          </a:xfrm>
          <a:prstGeom prst="rect">
            <a:avLst/>
          </a:prstGeom>
          <a:noFill/>
        </p:spPr>
      </p:pic>
      <p:pic>
        <p:nvPicPr>
          <p:cNvPr id="5" name="Picture 7" descr="ga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953000"/>
            <a:ext cx="25146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Solids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Particles in solids are tightly packed</a:t>
            </a:r>
          </a:p>
          <a:p>
            <a:r>
              <a:rPr lang="en-US" dirty="0" smtClean="0"/>
              <a:t>Solids have a definite shape and volume</a:t>
            </a:r>
          </a:p>
          <a:p>
            <a:r>
              <a:rPr lang="en-US" dirty="0" smtClean="0"/>
              <a:t>Particles in solids do not move around much</a:t>
            </a:r>
          </a:p>
          <a:p>
            <a:pPr lvl="1"/>
            <a:r>
              <a:rPr lang="en-US" dirty="0" smtClean="0"/>
              <a:t>Vibrate in place</a:t>
            </a:r>
            <a:endParaRPr lang="en-US" dirty="0"/>
          </a:p>
        </p:txBody>
      </p:sp>
      <p:pic>
        <p:nvPicPr>
          <p:cNvPr id="4" name="Picture 9" descr="soli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810000"/>
            <a:ext cx="2743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diamo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4267200"/>
            <a:ext cx="2152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sal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3733800"/>
            <a:ext cx="15240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Liquids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Particles in liquids are tightly packed but not as much as solids</a:t>
            </a:r>
          </a:p>
          <a:p>
            <a:r>
              <a:rPr lang="en-US" dirty="0" smtClean="0"/>
              <a:t>Particles are free to slide past each other</a:t>
            </a:r>
          </a:p>
          <a:p>
            <a:r>
              <a:rPr lang="en-US" dirty="0" smtClean="0"/>
              <a:t>Liquids have a definite volume but not a definite shape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9" descr="liqui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495800"/>
            <a:ext cx="2971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Icon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4392612"/>
            <a:ext cx="15144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mercur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4419600"/>
            <a:ext cx="1619250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Particles in a gas are far apart</a:t>
            </a:r>
          </a:p>
          <a:p>
            <a:pPr lvl="1"/>
            <a:r>
              <a:rPr lang="en-US" dirty="0" smtClean="0"/>
              <a:t>Move very fast</a:t>
            </a:r>
          </a:p>
          <a:p>
            <a:r>
              <a:rPr lang="en-US" dirty="0" smtClean="0"/>
              <a:t>Gases have no definite shape or volume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9" descr="ga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810000"/>
            <a:ext cx="2590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8862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pic>
        <p:nvPicPr>
          <p:cNvPr id="4" name="Picture 9" descr="gas_liquid_solid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447800"/>
            <a:ext cx="5638800" cy="2209800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4343400"/>
          <a:ext cx="7315200" cy="2103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76809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State of Matter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Particle Movement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Volume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Shape</a:t>
                      </a:r>
                      <a:endParaRPr lang="en-US" b="1" dirty="0"/>
                    </a:p>
                  </a:txBody>
                  <a:tcPr/>
                </a:tc>
              </a:tr>
              <a:tr h="44500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Solid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Vibrate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definite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definite</a:t>
                      </a:r>
                      <a:endParaRPr lang="en-US" b="1" dirty="0"/>
                    </a:p>
                  </a:txBody>
                  <a:tcPr/>
                </a:tc>
              </a:tr>
              <a:tr h="44500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Liquid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Sliding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definite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indefinite</a:t>
                      </a:r>
                      <a:endParaRPr lang="en-US" b="1" dirty="0"/>
                    </a:p>
                  </a:txBody>
                  <a:tcPr/>
                </a:tc>
              </a:tr>
              <a:tr h="44500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Gas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Very fast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indefinite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indefinite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7" descr="im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938"/>
            <a:ext cx="9144000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3429000"/>
          </a:xfrm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  <a:t>What </a:t>
            </a:r>
            <a:r>
              <a:rPr lang="en-US" sz="4000" dirty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  <a:t>happens if you raise the temperature </a:t>
            </a:r>
            <a:r>
              <a:rPr lang="en-US" sz="40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  <a:t>of a gas to </a:t>
            </a:r>
            <a:r>
              <a:rPr lang="en-US" sz="4000" dirty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  <a:t>super-high levels…</a:t>
            </a:r>
            <a:br>
              <a:rPr lang="en-US" sz="4000" dirty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</a:br>
            <a:r>
              <a:rPr lang="en-US" sz="4000" dirty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  <a:t>between </a:t>
            </a:r>
            <a:br>
              <a:rPr lang="en-US" sz="4000" dirty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</a:br>
            <a:r>
              <a:rPr lang="en-US" sz="4000" dirty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  <a:t>1000</a:t>
            </a:r>
            <a:r>
              <a:rPr lang="en-US" sz="4000" dirty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  <a:cs typeface="Arial" charset="0"/>
              </a:rPr>
              <a:t>°C and 1,000,000,000°C ?</a:t>
            </a:r>
          </a:p>
        </p:txBody>
      </p:sp>
      <p:sp>
        <p:nvSpPr>
          <p:cNvPr id="63492" name="Rectangle 8"/>
          <p:cNvSpPr>
            <a:spLocks noChangeArrowheads="1"/>
          </p:cNvSpPr>
          <p:nvPr/>
        </p:nvSpPr>
        <p:spPr bwMode="auto">
          <a:xfrm>
            <a:off x="2362200" y="3886200"/>
            <a:ext cx="4876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800">
                <a:solidFill>
                  <a:schemeClr val="tx2"/>
                </a:solidFill>
                <a:latin typeface="Eras Demi ITC" pitchFamily="34" charset="0"/>
              </a:rPr>
              <a:t>Will everything just be a gas?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pPr indent="0" algn="ctr" fontAlgn="auto"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1">
                    <a:tint val="83000"/>
                    <a:satMod val="150000"/>
                  </a:schemeClr>
                </a:solidFill>
                <a:latin typeface="Eras Demi ITC" pitchFamily="34" charset="0"/>
              </a:rPr>
              <a:t>NO!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447800"/>
            <a:ext cx="43434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The gas is ionized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contains moving electrons and ions. </a:t>
            </a:r>
          </a:p>
          <a:p>
            <a:pPr>
              <a:lnSpc>
                <a:spcPct val="90000"/>
              </a:lnSpc>
            </a:pPr>
            <a:endParaRPr lang="en-US" sz="2800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Ionization occurs as result of adding energy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pitchFamily="34" charset="0"/>
              </a:rPr>
              <a:t>light, thermal or electrical </a:t>
            </a:r>
          </a:p>
          <a:p>
            <a:pPr>
              <a:lnSpc>
                <a:spcPct val="90000"/>
              </a:lnSpc>
            </a:pPr>
            <a:endParaRPr lang="en-US" sz="2800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Distinctive Properties</a:t>
            </a:r>
          </a:p>
        </p:txBody>
      </p:sp>
      <p:sp>
        <p:nvSpPr>
          <p:cNvPr id="6451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00600"/>
          </a:xfrm>
        </p:spPr>
        <p:txBody>
          <a:bodyPr/>
          <a:lstStyle/>
          <a:p>
            <a:endParaRPr lang="en-US" dirty="0" smtClean="0"/>
          </a:p>
        </p:txBody>
      </p:sp>
      <p:pic>
        <p:nvPicPr>
          <p:cNvPr id="64517" name="Picture 4" descr="200px-Plasma_fountain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524000"/>
            <a:ext cx="4114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8" name="TextBox 6"/>
          <p:cNvSpPr txBox="1">
            <a:spLocks noChangeArrowheads="1"/>
          </p:cNvSpPr>
          <p:nvPr/>
        </p:nvSpPr>
        <p:spPr bwMode="auto">
          <a:xfrm>
            <a:off x="5486400" y="4800600"/>
            <a:ext cx="261778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latin typeface="Century Gothic" pitchFamily="34" charset="0"/>
              </a:rPr>
              <a:t>Fourth State of Matter</a:t>
            </a:r>
          </a:p>
          <a:p>
            <a:endParaRPr lang="en-US">
              <a:latin typeface="Century Gothic" pitchFamily="34" charset="0"/>
            </a:endParaRPr>
          </a:p>
          <a:p>
            <a:endParaRPr lang="en-US"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10200" y="5715000"/>
            <a:ext cx="28873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50800"/>
                <a:solidFill>
                  <a:srgbClr val="FFFF00"/>
                </a:solidFill>
                <a:latin typeface="+mn-lt"/>
                <a:cs typeface="+mn-cs"/>
              </a:rPr>
              <a:t>PLASMA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Plasma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 plasma is an ionized gas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Plasmas are good conductors of electricity and are affected by magnetic fields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Plasmas have an indefinite shape and an indefinite volume</a:t>
            </a:r>
          </a:p>
          <a:p>
            <a:endParaRPr lang="en-US" dirty="0"/>
          </a:p>
        </p:txBody>
      </p:sp>
      <p:pic>
        <p:nvPicPr>
          <p:cNvPr id="4" name="Picture 6" descr="Plas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4191000"/>
            <a:ext cx="3581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state of matter is most abundant on the earth?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Picture 6" descr="ear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2743200"/>
            <a:ext cx="6400800" cy="3962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33800" y="4114800"/>
            <a:ext cx="2156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Liquids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state of matter is most abundant in the universe?</a:t>
            </a:r>
            <a:endParaRPr lang="en-US" dirty="0"/>
          </a:p>
        </p:txBody>
      </p:sp>
      <p:pic>
        <p:nvPicPr>
          <p:cNvPr id="4" name="Picture 3" descr="univers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2590800"/>
            <a:ext cx="6096000" cy="3695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29000" y="3733800"/>
            <a:ext cx="21884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Plasma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many states of matter are there?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Define matter?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Solids have an indefinite shape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Liquids take the shape of their container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Particles in a gas move very slow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375</Words>
  <Application>Microsoft Office PowerPoint</Application>
  <PresentationFormat>On-screen Show (4:3)</PresentationFormat>
  <Paragraphs>122</Paragraphs>
  <Slides>19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Equation</vt:lpstr>
      <vt:lpstr>States of Matter </vt:lpstr>
      <vt:lpstr>Vocabulary</vt:lpstr>
      <vt:lpstr>Review</vt:lpstr>
      <vt:lpstr>Review</vt:lpstr>
      <vt:lpstr>Review</vt:lpstr>
      <vt:lpstr>Review</vt:lpstr>
      <vt:lpstr>Slide 7</vt:lpstr>
      <vt:lpstr>The Four States of Matter</vt:lpstr>
      <vt:lpstr>Properties of Matter</vt:lpstr>
      <vt:lpstr>Solids</vt:lpstr>
      <vt:lpstr>Liquids</vt:lpstr>
      <vt:lpstr>Gases</vt:lpstr>
      <vt:lpstr>Review</vt:lpstr>
      <vt:lpstr>What happens if you raise the temperature of a gas to super-high levels… between  1000°C and 1,000,000,000°C ?</vt:lpstr>
      <vt:lpstr>NO!</vt:lpstr>
      <vt:lpstr>Plasma</vt:lpstr>
      <vt:lpstr>Question</vt:lpstr>
      <vt:lpstr>Question </vt:lpstr>
      <vt:lpstr>Review Questions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States of Matter </dc:title>
  <dc:creator>Owner</dc:creator>
  <cp:lastModifiedBy>Owner</cp:lastModifiedBy>
  <cp:revision>8</cp:revision>
  <dcterms:created xsi:type="dcterms:W3CDTF">2009-09-13T09:48:43Z</dcterms:created>
  <dcterms:modified xsi:type="dcterms:W3CDTF">2009-09-14T01:30:04Z</dcterms:modified>
</cp:coreProperties>
</file>