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A1A3-4A88-48B6-B852-0ABA911DBF4A}" type="datetimeFigureOut">
              <a:rPr lang="en-US" smtClean="0"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2D0B-F84A-44E1-8E70-0BBDA134801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Interactions in Nature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STARS Program</a:t>
            </a:r>
          </a:p>
          <a:p>
            <a:r>
              <a:rPr lang="en-US" dirty="0" smtClean="0"/>
              <a:t>University of South Florida</a:t>
            </a:r>
            <a:endParaRPr lang="en-US" dirty="0"/>
          </a:p>
        </p:txBody>
      </p:sp>
      <p:pic>
        <p:nvPicPr>
          <p:cNvPr id="4" name="Picture 3" descr="w_beast_within_334x2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1752600"/>
            <a:ext cx="3962400" cy="2954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Vocabulary/Key Words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Population</a:t>
            </a:r>
          </a:p>
          <a:p>
            <a:r>
              <a:rPr lang="en-US" dirty="0" smtClean="0"/>
              <a:t>Community</a:t>
            </a:r>
          </a:p>
          <a:p>
            <a:r>
              <a:rPr lang="en-US" dirty="0" smtClean="0"/>
              <a:t>Competition</a:t>
            </a:r>
          </a:p>
          <a:p>
            <a:r>
              <a:rPr lang="en-US" dirty="0" smtClean="0"/>
              <a:t>Adaptation</a:t>
            </a:r>
          </a:p>
          <a:p>
            <a:r>
              <a:rPr lang="en-US" dirty="0" smtClean="0"/>
              <a:t>Symbiosis</a:t>
            </a:r>
          </a:p>
          <a:p>
            <a:r>
              <a:rPr lang="en-US" dirty="0" smtClean="0"/>
              <a:t>Predator</a:t>
            </a:r>
          </a:p>
          <a:p>
            <a:r>
              <a:rPr lang="en-US" dirty="0" smtClean="0"/>
              <a:t>Prey</a:t>
            </a:r>
            <a:endParaRPr lang="en-US" dirty="0"/>
          </a:p>
        </p:txBody>
      </p:sp>
      <p:pic>
        <p:nvPicPr>
          <p:cNvPr id="6" name="Content Placeholder 5" descr="dictionary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04605" y="1600200"/>
            <a:ext cx="352579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Ecosystems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Ecosystems</a:t>
            </a:r>
            <a:r>
              <a:rPr lang="en-US" dirty="0" smtClean="0"/>
              <a:t> vary in size.  They can be as small as a puddle or as large as the earth. Any group of living and non living things interacting with each other can be considered as an ecosystem.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would be included in this ecosystem?</a:t>
            </a:r>
            <a:endParaRPr lang="en-US" dirty="0"/>
          </a:p>
        </p:txBody>
      </p:sp>
      <p:pic>
        <p:nvPicPr>
          <p:cNvPr id="4" name="Content Placeholder 3" descr="MicroPond%20Kit%20Ecosystem%2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600200"/>
            <a:ext cx="75438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an ecosystem all the organisms of one kind would be a </a:t>
            </a:r>
            <a:r>
              <a:rPr lang="en-US" b="1" dirty="0" smtClean="0"/>
              <a:t>population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e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095626"/>
            <a:ext cx="2286000" cy="2286000"/>
          </a:xfrm>
          <a:prstGeom prst="rect">
            <a:avLst/>
          </a:prstGeom>
        </p:spPr>
      </p:pic>
      <p:pic>
        <p:nvPicPr>
          <p:cNvPr id="5" name="Picture 4" descr="untitle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4419600"/>
            <a:ext cx="3349592" cy="2209800"/>
          </a:xfrm>
          <a:prstGeom prst="rect">
            <a:avLst/>
          </a:prstGeom>
        </p:spPr>
      </p:pic>
      <p:pic>
        <p:nvPicPr>
          <p:cNvPr id="6" name="Picture 5" descr="group-of-white-deer-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2667000"/>
            <a:ext cx="3657600" cy="1666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Populations living and interacting with each other form a </a:t>
            </a:r>
            <a:r>
              <a:rPr lang="en-US" b="1" dirty="0" smtClean="0"/>
              <a:t>community</a:t>
            </a:r>
            <a:r>
              <a:rPr lang="en-US" dirty="0" smtClean="0"/>
              <a:t>.  </a:t>
            </a:r>
            <a:endParaRPr lang="en-US" dirty="0"/>
          </a:p>
        </p:txBody>
      </p:sp>
      <p:pic>
        <p:nvPicPr>
          <p:cNvPr id="4" name="Picture 3" descr="commun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2895600"/>
            <a:ext cx="5181600" cy="3630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things can you find in an ecosystem?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plan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048000"/>
            <a:ext cx="2392909" cy="2362200"/>
          </a:xfrm>
          <a:prstGeom prst="rect">
            <a:avLst/>
          </a:prstGeom>
        </p:spPr>
      </p:pic>
      <p:pic>
        <p:nvPicPr>
          <p:cNvPr id="5" name="Picture 4" descr="roc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3048000"/>
            <a:ext cx="2529840" cy="2438400"/>
          </a:xfrm>
          <a:prstGeom prst="rect">
            <a:avLst/>
          </a:prstGeom>
        </p:spPr>
      </p:pic>
      <p:pic>
        <p:nvPicPr>
          <p:cNvPr id="6" name="Picture 5" descr="di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3124200"/>
            <a:ext cx="2438400" cy="2438400"/>
          </a:xfrm>
          <a:prstGeom prst="rect">
            <a:avLst/>
          </a:prstGeom>
        </p:spPr>
      </p:pic>
      <p:pic>
        <p:nvPicPr>
          <p:cNvPr id="7" name="Picture 6" descr="lavatube-sunligh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0" y="3733800"/>
            <a:ext cx="5181600" cy="2558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Survival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each population need to survive?</a:t>
            </a:r>
          </a:p>
          <a:p>
            <a:pPr lvl="1"/>
            <a:r>
              <a:rPr lang="en-US" sz="3200" dirty="0" smtClean="0"/>
              <a:t>Food</a:t>
            </a:r>
          </a:p>
          <a:p>
            <a:pPr lvl="1"/>
            <a:r>
              <a:rPr lang="en-US" sz="3200" dirty="0" smtClean="0"/>
              <a:t>Water</a:t>
            </a:r>
          </a:p>
          <a:p>
            <a:pPr lvl="1"/>
            <a:r>
              <a:rPr lang="en-US" sz="3200" dirty="0" smtClean="0"/>
              <a:t>Shelter </a:t>
            </a:r>
          </a:p>
          <a:p>
            <a:pPr lvl="1"/>
            <a:r>
              <a:rPr lang="en-US" sz="3200" dirty="0" smtClean="0"/>
              <a:t>Space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Competition will result when there is a shortage or challenge among populations to meet their basic needs</a:t>
            </a:r>
          </a:p>
          <a:p>
            <a:pPr lvl="1"/>
            <a:r>
              <a:rPr lang="en-US" dirty="0" smtClean="0"/>
              <a:t>Competition for the same food </a:t>
            </a:r>
          </a:p>
          <a:p>
            <a:pPr lvl="1"/>
            <a:r>
              <a:rPr lang="en-US" dirty="0" smtClean="0"/>
              <a:t>Competition for space or shelter</a:t>
            </a:r>
          </a:p>
          <a:p>
            <a:pPr lvl="1"/>
            <a:r>
              <a:rPr lang="en-US" dirty="0" smtClean="0"/>
              <a:t>Competition for mates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survive or compete in an ecosystem animals must adapt</a:t>
            </a:r>
          </a:p>
          <a:p>
            <a:pPr lvl="1"/>
            <a:r>
              <a:rPr lang="en-US" dirty="0" smtClean="0"/>
              <a:t>Adaptations can be…</a:t>
            </a:r>
          </a:p>
          <a:p>
            <a:pPr lvl="2"/>
            <a:r>
              <a:rPr lang="en-US" dirty="0" smtClean="0"/>
              <a:t>Behavioral</a:t>
            </a:r>
          </a:p>
          <a:p>
            <a:pPr lvl="2"/>
            <a:r>
              <a:rPr lang="en-US" dirty="0" smtClean="0"/>
              <a:t>Structural</a:t>
            </a:r>
          </a:p>
          <a:p>
            <a:pPr lvl="2">
              <a:buNone/>
            </a:pPr>
            <a:endParaRPr lang="en-US" dirty="0" smtClean="0"/>
          </a:p>
        </p:txBody>
      </p:sp>
      <p:pic>
        <p:nvPicPr>
          <p:cNvPr id="4" name="Picture 3" descr="asian-elephants-08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9600"/>
            <a:ext cx="4724400" cy="2438400"/>
          </a:xfrm>
          <a:prstGeom prst="rect">
            <a:avLst/>
          </a:prstGeom>
        </p:spPr>
      </p:pic>
      <p:pic>
        <p:nvPicPr>
          <p:cNvPr id="5" name="Picture 4" descr="porcup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4419600"/>
            <a:ext cx="44196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Symbiosis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populations always compete with each other? </a:t>
            </a:r>
          </a:p>
          <a:p>
            <a:r>
              <a:rPr lang="en-US" dirty="0" smtClean="0"/>
              <a:t>A relationship between different organisms is called </a:t>
            </a:r>
            <a:r>
              <a:rPr lang="en-US" b="1" dirty="0" smtClean="0"/>
              <a:t>symbiosis</a:t>
            </a:r>
          </a:p>
          <a:p>
            <a:pPr lvl="1"/>
            <a:r>
              <a:rPr lang="en-US" b="1" dirty="0" smtClean="0"/>
              <a:t>Both organisms benefit (mutualism)</a:t>
            </a:r>
          </a:p>
          <a:p>
            <a:pPr lvl="1"/>
            <a:r>
              <a:rPr lang="en-US" b="1" dirty="0" smtClean="0"/>
              <a:t>Only one organism benefits (commensalism)</a:t>
            </a:r>
          </a:p>
          <a:p>
            <a:pPr lvl="1"/>
            <a:r>
              <a:rPr lang="en-US" b="1" dirty="0" smtClean="0"/>
              <a:t>One benefits and the other is harmed (parasitism)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Predator and Prey</a:t>
            </a:r>
            <a:endParaRPr lang="en-US" dirty="0"/>
          </a:p>
        </p:txBody>
      </p:sp>
      <p:pic>
        <p:nvPicPr>
          <p:cNvPr id="4" name="Content Placeholder 3" descr="lion+zeb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981200"/>
            <a:ext cx="5138949" cy="3428643"/>
          </a:xfrm>
        </p:spPr>
      </p:pic>
      <p:sp>
        <p:nvSpPr>
          <p:cNvPr id="5" name="TextBox 4"/>
          <p:cNvSpPr txBox="1"/>
          <p:nvPr/>
        </p:nvSpPr>
        <p:spPr>
          <a:xfrm>
            <a:off x="228600" y="24384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Predators eat other animals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57912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Animals that are eaten are prey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Predator and Prey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prey need predators?</a:t>
            </a:r>
          </a:p>
          <a:p>
            <a:endParaRPr lang="en-US" dirty="0"/>
          </a:p>
          <a:p>
            <a:r>
              <a:rPr lang="en-US" dirty="0" smtClean="0"/>
              <a:t>What would happen if a prey’s food supply increases?</a:t>
            </a:r>
          </a:p>
          <a:p>
            <a:endParaRPr lang="en-US" dirty="0"/>
          </a:p>
          <a:p>
            <a:r>
              <a:rPr lang="en-US" dirty="0" smtClean="0"/>
              <a:t>What happens if the number of predators decreases?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208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Interactions in Nature</vt:lpstr>
      <vt:lpstr>Vocabulary/Key Words</vt:lpstr>
      <vt:lpstr>Ecosystems</vt:lpstr>
      <vt:lpstr>What would be included in this ecosystem?</vt:lpstr>
      <vt:lpstr>Population</vt:lpstr>
      <vt:lpstr>Community</vt:lpstr>
      <vt:lpstr>Ecosystem</vt:lpstr>
      <vt:lpstr>Survival</vt:lpstr>
      <vt:lpstr>Competition</vt:lpstr>
      <vt:lpstr>Adaptation </vt:lpstr>
      <vt:lpstr>Symbiosis</vt:lpstr>
      <vt:lpstr>Predator and Prey</vt:lpstr>
      <vt:lpstr>Predator and Prey</vt:lpstr>
    </vt:vector>
  </TitlesOfParts>
  <Company>University of South Florida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 in Nature</dc:title>
  <dc:creator>install</dc:creator>
  <cp:lastModifiedBy>install</cp:lastModifiedBy>
  <cp:revision>13</cp:revision>
  <dcterms:created xsi:type="dcterms:W3CDTF">2010-02-11T06:25:49Z</dcterms:created>
  <dcterms:modified xsi:type="dcterms:W3CDTF">2010-02-11T07:26:14Z</dcterms:modified>
</cp:coreProperties>
</file>